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6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7.xml" ContentType="application/vnd.openxmlformats-officedocument.presentationml.notesSlide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notesSlides/notesSlide8.xml" ContentType="application/vnd.openxmlformats-officedocument.presentationml.notesSlide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5"/>
    <p:sldMasterId id="2147483669" r:id="rId6"/>
  </p:sldMasterIdLst>
  <p:notesMasterIdLst>
    <p:notesMasterId r:id="rId29"/>
  </p:notesMasterIdLst>
  <p:sldIdLst>
    <p:sldId id="328" r:id="rId7"/>
    <p:sldId id="279" r:id="rId8"/>
    <p:sldId id="280" r:id="rId9"/>
    <p:sldId id="281" r:id="rId10"/>
    <p:sldId id="282" r:id="rId11"/>
    <p:sldId id="283" r:id="rId12"/>
    <p:sldId id="340" r:id="rId13"/>
    <p:sldId id="341" r:id="rId14"/>
    <p:sldId id="342" r:id="rId15"/>
    <p:sldId id="305" r:id="rId16"/>
    <p:sldId id="285" r:id="rId17"/>
    <p:sldId id="287" r:id="rId18"/>
    <p:sldId id="329" r:id="rId19"/>
    <p:sldId id="330" r:id="rId20"/>
    <p:sldId id="331" r:id="rId21"/>
    <p:sldId id="332" r:id="rId22"/>
    <p:sldId id="333" r:id="rId23"/>
    <p:sldId id="334" r:id="rId24"/>
    <p:sldId id="335" r:id="rId25"/>
    <p:sldId id="336" r:id="rId26"/>
    <p:sldId id="288" r:id="rId27"/>
    <p:sldId id="325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Author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 autoAdjust="0"/>
    <p:restoredTop sz="78188" autoAdjust="0"/>
  </p:normalViewPr>
  <p:slideViewPr>
    <p:cSldViewPr>
      <p:cViewPr varScale="1">
        <p:scale>
          <a:sx n="79" d="100"/>
          <a:sy n="79" d="100"/>
        </p:scale>
        <p:origin x="-898" y="-72"/>
      </p:cViewPr>
      <p:guideLst>
        <p:guide orient="horz" pos="384"/>
        <p:guide orient="horz" pos="1104"/>
        <p:guide orient="horz" pos="624"/>
        <p:guide pos="1968"/>
        <p:guide pos="384"/>
        <p:guide pos="960"/>
        <p:guide pos="4704"/>
        <p:guide pos="192"/>
        <p:guide pos="39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7" d="100"/>
          <a:sy n="67" d="100"/>
        </p:scale>
        <p:origin x="-2748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DFA2E03A-AC74-4DCC-84AB-3B93BD24C0C7}" type="datetimeFigureOut">
              <a:rPr/>
              <a:pPr/>
              <a:t>5/19/2011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6D495259-C478-458E-8F66-D0CFA83DA988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746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Загрузите средство просмотра PowerPoint (http://www.microsoft.com/downloads/details.aspx?displaylang=ru&amp;FamilyID=cb9bf144-1076-4615-9951-294eeb832823) </a:t>
            </a:r>
            <a:endParaRPr lang="ru-RU" sz="1200" kern="1200" noProof="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1260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[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Примечания для инструктора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Если на компьютере установлено приложение Excel 2010, можно щелкнуть ссылку на слайде и перейти к интерактивным упражнениям. В процессе выполнения упражнений можно выполнять каждую из этих задач в Excel 2010, воспользовавшись предоставляемыми инструкциями. Это важно. Если приложение Excel 2010 отсутствует, вы не сможете получить доступ к инструкциям по выполнению упражнений.] </a:t>
            </a:r>
            <a:endParaRPr lang="ru-RU" sz="1200" kern="1200" noProof="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8209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3464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6288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957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3279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[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Примечания для инструктора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Эту презентацию необходимо просматривать в приложении PowerPoint 2010. Если PowerPoint 2010 отсутствует, то видеоролики, включенные в состав презентации, не будут воспроизводиться. Если отсутствует PowerPoint 2010, то для просмотра этих файлов загрузите средство просмотра PowerPoint (http://www.microsoft.com/downloads/details.aspx?displaylang=ru&amp;FamilyID=cb9bf144%2D1076%2D4615%2D9951%2D294eeb832823).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в верхней части экрана приложения PowerPoint отображается желтая панель безопасности, или в окне воспроизведения видео отображается сообщение «Кодек недоступен», то презентация, возможно, была открыта в режиме защищенного просмотра. Чтобы включить воспроизведение видео, выберите на желтой панели управления безопасностью в верхней части окна PowerPoint пункт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Разрешить редактирование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 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Прочие загружаемые учебные презентации по приложению Excel перечислены на странице «Загрузка учебных курсов о приложениях Office 2010» (http://office.microsoft.com/ru-ru/powerpoint-help/download-office-2010-training-HA101901726.aspx).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Подробные сведения по настройке этого шаблона приведены в самом последнем слайде. См. также текст дополнительных уроков в области заметок некоторых слайдов.]</a:t>
            </a:r>
            <a:endParaRPr lang="ru-RU" sz="1200" kern="1200" noProof="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2328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2391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3222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191000"/>
            <a:ext cx="5486400" cy="4876800"/>
          </a:xfrm>
        </p:spPr>
        <p:txBody>
          <a:bodyPr/>
          <a:lstStyle/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Использование этого шаблона</a:t>
            </a:r>
            <a:endParaRPr lang="ru-RU" sz="1200" kern="1200" noProof="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Этот шаблон Microsoft PowerPoint</a:t>
            </a:r>
            <a:r>
              <a:rPr lang="ru-RU" sz="1200" kern="1200" baseline="300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®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содержит учебные материалы, которые помогут вам освоить работу с таблицами в Microsoft Excel</a:t>
            </a:r>
            <a:r>
              <a:rPr lang="ru-RU" sz="1200" kern="1200" baseline="300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®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2010. Содержание адаптировано из учебного курса Office.com с названием «Управление информацией с помощью таблиц Excel».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endParaRPr lang="ru-RU" sz="1200" kern="1200" noProof="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Версия PowerPoint.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Этот шаблон необходимо просматривать в приложении PowerPoint 2010. Если PowerPoint 2010 отсутствует, то видеоролики, включенные в состав презентации, не будут воспроизводиться. Если PowerPoint 2010 отсутствует, то для просмотра этих файлов загрузите средство просмотра PowerPoint (http://www.microsoft.com/downloads/details.aspx?displaylang=ru&amp;FamilyID=cb9bf144%2D1076%2D4615%2D9951%2D294eeb832823).</a:t>
            </a:r>
            <a:b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Воспроизведение видео.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в верхней части экрана приложения PowerPoint отображается желтая панель безопасности, или в окне воспроизведения видео отображается сообщение «Кодек недоступен», то презентация, возможно, была открыта в режиме защищенного просмотра. Чтобы включить воспроизведение видео, выберите на желтой панели управления безопасностью в верхней части окна PowerPoint пункт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Разрешить редактирование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</a:t>
            </a:r>
          </a:p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Макеты слайдов.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Каждый слайд содержит пользовательский макет. Чтобы применить пользовательский макет к новому слайду, щелкните правой кнопкой мыши эскиз слайда, наведите мышь на список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Макет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 выберите макет из коллекции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Макет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Чтобы изменить макет, откройте основное представление и измените нужный макет слайда в этом представлении. Название макета можно увидеть, если навести указатель мыши на его эскиз. </a:t>
            </a:r>
          </a:p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Анимация.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К презентации применяются пользовательские эффекты анимации. К ним относятся эффекты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Плавное приближение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(варианты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Вверх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или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Вниз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),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Угасание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Масштаб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Чтобы изменить эффекты анимации, выберите вкладку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Анимация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 воспользуйтесь коллекцией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Добавить анимацию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 параметрами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Время показа слайдов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Параметры эффектов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позволяют выбрать варианты эффектов; выберите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Область анимации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на вкладке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Анимация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чтобы работать с различными эффектами анимации. </a:t>
            </a:r>
          </a:p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Переходы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Один из переходов,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Двери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используется для выделения разделов слайд-шоу. Он применяется к слайдам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Содержание курса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Урок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 первому слайду теста.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Гиперссылки на интерактивный курс.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Шаблон содержит ссылки на версию этого учебного курса в Интернете. Ссылки ведут на практические упражнения к каждому уроку и на краткий справочник, опубликованный для этого курса.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Обратите внимание.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Для просмотра практических упражнений на компьютере должно быть установлено приложение Excel 2010. Если приложение Excel 2010 отсутствует, вы не сможете получить доступ к инструкциям по выполнению упражнений.</a:t>
            </a:r>
          </a:p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Колонтитулы.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Шаблон содержит нижний колонтитул с названием курса. Чтобы добавить в нижний колонтитул дату или номера слайдов, выберите вкладку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Вставка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 пункт меню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Колонтитулы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</a:t>
            </a:r>
            <a:endParaRPr lang="ru-RU" sz="990" baseline="0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721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346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627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8699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[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Примечания для инструктора.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в ходе воспроизведения этого видеоролика возникают неполадки, например, если в окне воспроизведения видео отображается сообщение «Кодек недоступен»,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презентация, возможно, была открыта в режиме защищенного просмотра. Чтобы включить воспроизведение видео, выберите на желтой панели управления безопасностью в верхней части окна PowerPoint пункт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Разрешить редактирование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 Обратите внимание, что даже если включен режим защищенного просмотра, видео должно воспроизводиться надлежащим образом в режиме показа слайдов.] </a:t>
            </a:r>
            <a:endParaRPr lang="ru-RU" sz="1200" kern="1200" noProof="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065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[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Примечания для инструктора.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в ходе воспроизведения этого видеоролика возникают неполадки, например, если в окне воспроизведения видео отображается сообщение «Кодек недоступен»,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презентация, возможно, была открыта в режиме защищенного просмотра. Чтобы включить воспроизведение видео, выберите на желтой панели управления безопасностью в верхней части окна PowerPoint пункт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Разрешить редактирование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 Обратите внимание, что даже если включен режим защищенного просмотра, видео должно воспроизводиться надлежащим образом в режиме показа слайдов.] </a:t>
            </a:r>
            <a:endParaRPr lang="ru-RU" sz="1200" kern="1200" noProof="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0653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[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Примечания для инструктора.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в ходе воспроизведения этого видеоролика возникают неполадки, например, если в окне воспроизведения видео отображается сообщение «Кодек недоступен»,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презентация, возможно, была открыта в режиме защищенного просмотра. Чтобы включить воспроизведение видео, выберите на желтой панели управления безопасностью в верхней части окна PowerPoint пункт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Разрешить редактирование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 Обратите внимание, что даже если включен режим защищенного просмотра, видео должно воспроизводиться надлежащим образом в режиме показа слайдов.] </a:t>
            </a:r>
            <a:endParaRPr lang="ru-RU" sz="1200" kern="1200" noProof="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065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[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Примечания для инструктора.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в ходе воспроизведения этого видеоролика возникают неполадки, например, если в окне воспроизведения видео отображается сообщение «Кодек недоступен»,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презентация, возможно, была открыта в режиме защищенного просмотра. Чтобы включить воспроизведение видео, выберите на желтой панели управления безопасностью в верхней части окна PowerPoint пункт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Разрешить редактирование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 Обратите внимание, что даже если включен режим защищенного просмотра, видео должно воспроизводиться надлежащим образом в режиме показа слайдов.] </a:t>
            </a:r>
            <a:endParaRPr lang="ru-RU" sz="1200" kern="1200" noProof="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065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0" y="3200400"/>
            <a:ext cx="5105400" cy="1470025"/>
          </a:xfrm>
        </p:spPr>
        <p:txBody>
          <a:bodyPr>
            <a:normAutofit/>
          </a:bodyPr>
          <a:lstStyle>
            <a:lvl1pPr algn="l" latinLnBrk="0">
              <a:defRPr lang="ru-RU" sz="3600">
                <a:latin typeface="Segoe Light"/>
              </a:defRPr>
            </a:lvl1pPr>
          </a:lstStyle>
          <a:p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0" y="4648200"/>
            <a:ext cx="5105400" cy="1752600"/>
          </a:xfrm>
        </p:spPr>
        <p:txBody>
          <a:bodyPr>
            <a:normAutofit/>
          </a:bodyPr>
          <a:lstStyle>
            <a:lvl1pPr marL="0" indent="0" algn="l" latinLnBrk="0">
              <a:buNone/>
              <a:defRPr lang="ru-RU" sz="2400">
                <a:solidFill>
                  <a:schemeClr val="tx1">
                    <a:tint val="75000"/>
                  </a:schemeClr>
                </a:solidFill>
                <a:latin typeface="Segoe Light"/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B548F-BD4B-44D8-9F28-F8CD703C9DD7}" type="datetime1">
              <a:rPr/>
              <a:pPr/>
              <a:t>5/19/2011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Управление информацией с помощью таблиц Excel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53043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gestions for practic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3880803"/>
          </a:xfrm>
        </p:spPr>
        <p:txBody>
          <a:bodyPr vert="horz" lIns="91440" tIns="45720" rIns="91440" bIns="45720" rtlCol="0">
            <a:normAutofit/>
          </a:bodyPr>
          <a:lstStyle>
            <a:lvl1pPr marL="457200" indent="-45720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AutoNum type="arabicPeriod"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857250" indent="-45720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 typeface="+mj-lt"/>
              <a:buAutoNum type="arabicPeriod"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7300" indent="-34290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714500" indent="-34290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171700" indent="-34290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  <a:p>
            <a:pPr marL="676275" lvl="1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</a:pPr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DEB45-4609-474B-B3F2-E8CAEA6B1797}" type="datetime1">
              <a:rPr/>
              <a:pPr/>
              <a:t>5/19/2011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33400" y="5410200"/>
            <a:ext cx="8153400" cy="762000"/>
          </a:xfrm>
        </p:spPr>
        <p:txBody>
          <a:bodyPr/>
          <a:lstStyle>
            <a:lvl1pPr marL="0" indent="0" latinLnBrk="0">
              <a:buNone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228287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question, optional answer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0B7A-19B6-4603-8A3F-051ECD6B8BB9}" type="datetime1">
              <a:rPr/>
              <a:pPr/>
              <a:t>5/19/2011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18160" y="2514600"/>
            <a:ext cx="8229600" cy="3581400"/>
          </a:xfrm>
        </p:spPr>
        <p:txBody>
          <a:bodyPr vert="horz" lIns="91440" tIns="45720" rIns="91440" bIns="45720" rtlCol="0">
            <a:normAutofit/>
          </a:bodyPr>
          <a:lstStyle>
            <a:lvl1pPr marL="457200" indent="-45720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AutoNum type="arabicPeriod"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687628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answer, explana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7E37D-1EBC-425B-955A-7B86101FF5CC}" type="datetime1">
              <a:rPr/>
              <a:pPr/>
              <a:t>5/19/2011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08000" y="2514600"/>
            <a:ext cx="8229600" cy="3581400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186387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RC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86CF7-06B8-441B-A9F1-617AE5980BFC}" type="datetime1">
              <a:rPr/>
              <a:pPr/>
              <a:t>5/19/2011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6598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64BFC-BAC2-4591-9276-1FBB90FA43D9}" type="datetime1">
              <a:rPr/>
              <a:pPr/>
              <a:t>5/19/2011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1974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 latinLnBrk="0">
              <a:defRPr lang="ru-RU" sz="2000" b="1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 latinLnBrk="0">
              <a:defRPr lang="ru-RU" sz="3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 latinLnBrk="0">
              <a:buNone/>
              <a:defRPr lang="ru-RU" sz="1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31824-99CA-4092-A265-1F62A814F9AB}" type="datetime1">
              <a:rPr/>
              <a:pPr/>
              <a:t>5/19/2011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36756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latinLnBrk="0">
              <a:defRPr lang="ru-RU" sz="2000" b="1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ru-RU" sz="3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r>
              <a:rPr lang="ru-RU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latinLnBrk="0">
              <a:buNone/>
              <a:defRPr lang="ru-RU" sz="1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D5BB1-567A-4964-9CCD-2B4935F1A8D5}" type="datetime1">
              <a:rPr/>
              <a:pPr/>
              <a:t>5/19/2011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83383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5153"/>
            <a:ext cx="8229600" cy="11430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latinLnBrk="0">
              <a:defRPr lang="ru-RU"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D7119-12D5-4CA7-9DC1-69C7E60E1CE2}" type="datetime1">
              <a:rPr/>
              <a:pPr/>
              <a:t>5/19/2011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14600" y="6356350"/>
            <a:ext cx="40386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70542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0" y="3200400"/>
            <a:ext cx="5105400" cy="1470025"/>
          </a:xfrm>
        </p:spPr>
        <p:txBody>
          <a:bodyPr>
            <a:normAutofit/>
          </a:bodyPr>
          <a:lstStyle>
            <a:lvl1pPr algn="l" latinLnBrk="0">
              <a:defRPr lang="ru-RU" sz="3600">
                <a:latin typeface="Segoe Light"/>
              </a:defRPr>
            </a:lvl1pPr>
          </a:lstStyle>
          <a:p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0" y="4648200"/>
            <a:ext cx="5105400" cy="1752600"/>
          </a:xfrm>
        </p:spPr>
        <p:txBody>
          <a:bodyPr>
            <a:normAutofit/>
          </a:bodyPr>
          <a:lstStyle>
            <a:lvl1pPr marL="0" indent="0" algn="l" latinLnBrk="0">
              <a:buNone/>
              <a:defRPr lang="ru-RU" sz="2400">
                <a:solidFill>
                  <a:schemeClr val="tx1">
                    <a:tint val="75000"/>
                  </a:schemeClr>
                </a:solidFill>
                <a:latin typeface="Segoe Light"/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AE355-42E1-42A3-97F3-125660CE10C6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01.09.2011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78686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urse contents and goal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41437"/>
            <a:ext cx="8229600" cy="4525963"/>
          </a:xfrm>
        </p:spPr>
        <p:txBody>
          <a:bodyPr vert="horz" lIns="91440" tIns="45720" rIns="91440" bIns="45720" rtlCol="0">
            <a:normAutofit/>
          </a:bodyPr>
          <a:lstStyle>
            <a:lvl1pPr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714500" indent="-34290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 typeface="Arial" pitchFamily="34" charset="0"/>
              <a:buChar char="•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  <a:p>
            <a:pPr marL="676275" lvl="1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916D9-E000-484A-AA62-B819DBA895E6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01.09.2011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91602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urse contents and goal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41437"/>
            <a:ext cx="8229600" cy="4525963"/>
          </a:xfrm>
        </p:spPr>
        <p:txBody>
          <a:bodyPr vert="horz" lIns="91440" tIns="45720" rIns="91440" bIns="45720" rtlCol="0">
            <a:normAutofit/>
          </a:bodyPr>
          <a:lstStyle>
            <a:lvl1pPr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714500" indent="-34290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 typeface="Arial" pitchFamily="34" charset="0"/>
              <a:buChar char="•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  <a:p>
            <a:pPr marL="676275" lvl="1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ABCE-197A-4CE7-8B13-FB33CE075B54}" type="datetime1">
              <a:rPr/>
              <a:pPr/>
              <a:t>5/19/2011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69087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picture and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669B-6896-4599-909C-6E8D77A355BA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01.09.2011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40475"/>
            <a:ext cx="36576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041400" y="1752600"/>
            <a:ext cx="1371600" cy="13716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latinLnBrk="0">
              <a:buFontTx/>
              <a:buNone/>
              <a:defRPr lang="ru-RU"/>
            </a:lvl1pPr>
          </a:lstStyle>
          <a:p>
            <a:endParaRPr lang="ru-RU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3048000" y="1649506"/>
            <a:ext cx="5562600" cy="4343400"/>
          </a:xfrm>
        </p:spPr>
        <p:txBody>
          <a:bodyPr>
            <a:normAutofit/>
          </a:bodyPr>
          <a:lstStyle>
            <a:lvl1pPr marL="0" indent="0" latinLnBrk="0">
              <a:spcBef>
                <a:spcPts val="500"/>
              </a:spcBef>
              <a:spcAft>
                <a:spcPts val="2000"/>
              </a:spcAft>
              <a:buNone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2pPr>
            <a:lvl3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3pPr>
            <a:lvl4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4pPr>
            <a:lvl5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149236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26770-6CA5-4E43-B78B-3359CF65DD26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01.09.2011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733800" y="4191000"/>
            <a:ext cx="4873752" cy="1673352"/>
          </a:xfrm>
        </p:spPr>
        <p:txBody>
          <a:bodyPr/>
          <a:lstStyle>
            <a:lvl1pPr marL="0" indent="0" latinLnBrk="0">
              <a:buNone/>
              <a:defRPr lang="ru-RU" sz="40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itchFamily="34" charset="0"/>
              </a:defRPr>
            </a:lvl1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28600" y="3200400"/>
            <a:ext cx="3429000" cy="585216"/>
          </a:xfrm>
        </p:spPr>
        <p:txBody>
          <a:bodyPr/>
          <a:lstStyle>
            <a:lvl1pPr marL="0" indent="0" latinLnBrk="0">
              <a:buNone/>
              <a:defRPr lang="ru-RU">
                <a:solidFill>
                  <a:schemeClr val="bg1">
                    <a:lumMod val="50000"/>
                  </a:schemeClr>
                </a:solidFill>
                <a:latin typeface="Segoe UI Semibold" pitchFamily="34" charset="0"/>
              </a:defRPr>
            </a:lvl1pPr>
            <a:lvl2pPr marL="457200" indent="0" latinLnBrk="0">
              <a:buNone/>
              <a:defRPr lang="ru-RU"/>
            </a:lvl2pPr>
            <a:lvl3pPr marL="914400" indent="0" latinLnBrk="0">
              <a:buNone/>
              <a:defRPr lang="ru-RU"/>
            </a:lvl3pPr>
            <a:lvl4pPr marL="1371600" indent="0" latinLnBrk="0">
              <a:buNone/>
              <a:defRPr lang="ru-RU"/>
            </a:lvl4pPr>
            <a:lvl5pPr marL="1828800" indent="0" latinLnBrk="0">
              <a:buNone/>
              <a:defRPr lang="ru-RU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824307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and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990600"/>
            <a:ext cx="5943600" cy="446227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81001-F1B3-4FCA-BCE9-515561FFF235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01.09.2011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0" y="5638800"/>
            <a:ext cx="5943600" cy="5334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ru-RU" sz="14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99030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9BFF-6F1E-4B7D-9EA8-E244F5608E07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01.09.2011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51816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21026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lis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78E29-A27F-479E-8ADA-DD7296753A84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01.09.2011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4478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248400" y="2647334"/>
            <a:ext cx="2667000" cy="3524865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754497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callout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498EA-F863-479F-B4B0-4599B5F7CAB2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01.09.2011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9144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248400" y="2057400"/>
            <a:ext cx="2667000" cy="4114800"/>
          </a:xfrm>
        </p:spPr>
        <p:txBody>
          <a:bodyPr>
            <a:normAutofit/>
          </a:bodyPr>
          <a:lstStyle>
            <a:lvl1pPr marL="228600" indent="0" latinLnBrk="0">
              <a:spcAft>
                <a:spcPts val="300"/>
              </a:spcAft>
              <a:buClr>
                <a:schemeClr val="accent6"/>
              </a:buClr>
              <a:buFont typeface="Arial" pitchFamily="34" charset="0"/>
              <a:buNone/>
              <a:defRPr lang="ru-RU" sz="16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2pPr>
            <a:lvl3pPr marL="9144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3pPr>
            <a:lvl4pPr marL="13716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4pPr>
            <a:lvl5pPr marL="18288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99741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D78A1-E2F7-4082-A8FF-5F8AE317F557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01.09.2011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/>
          <a:lstStyle>
            <a:lvl1pPr algn="l" latinLnBrk="0">
              <a:defRPr lang="ru-RU"/>
            </a:lvl1pPr>
          </a:lstStyle>
          <a:p>
            <a:pPr algn="ctr"/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533400" y="990600"/>
            <a:ext cx="8153400" cy="5029200"/>
          </a:xfrm>
        </p:spPr>
        <p:txBody>
          <a:bodyPr>
            <a:normAutofit/>
          </a:bodyPr>
          <a:lstStyle>
            <a:lvl1pPr marL="342900" indent="-342900" latinLnBrk="0">
              <a:buClr>
                <a:schemeClr val="accent6"/>
              </a:buClr>
              <a:buFont typeface="Arial" pitchFamily="34" charset="0"/>
              <a:buChar char="•"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latinLnBrk="0">
              <a:buClr>
                <a:schemeClr val="accent6"/>
              </a:buClr>
              <a:buFont typeface="Arial" pitchFamily="34" charset="0"/>
              <a:buChar char="•"/>
              <a:defRPr lang="ru-RU" sz="20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latinLnBrk="0"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•"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Ffff</a:t>
            </a:r>
          </a:p>
          <a:p>
            <a:pPr lvl="2"/>
            <a:r>
              <a:rPr lang="ru-RU"/>
              <a:t>ffff</a:t>
            </a:r>
          </a:p>
        </p:txBody>
      </p:sp>
    </p:spTree>
    <p:extLst>
      <p:ext uri="{BB962C8B-B14F-4D97-AF65-F5344CB8AC3E}">
        <p14:creationId xmlns:p14="http://schemas.microsoft.com/office/powerpoint/2010/main" val="326701872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gestions for practic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3880803"/>
          </a:xfrm>
        </p:spPr>
        <p:txBody>
          <a:bodyPr vert="horz" lIns="91440" tIns="45720" rIns="91440" bIns="45720" rtlCol="0">
            <a:normAutofit/>
          </a:bodyPr>
          <a:lstStyle>
            <a:lvl1pPr marL="457200" indent="-45720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AutoNum type="arabicPeriod"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857250" indent="-45720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 typeface="+mj-lt"/>
              <a:buAutoNum type="arabicPeriod"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7300" indent="-34290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714500" indent="-34290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171700" indent="-34290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  <a:p>
            <a:pPr marL="676275" lvl="1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</a:pPr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1E257-C4F5-40FE-975B-42A6C88E0D66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01.09.2011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>
            <a:lvl1pPr algn="ctr" latinLnBrk="0">
              <a:defRPr lang="ru-RU"/>
            </a:lvl1pPr>
          </a:lstStyle>
          <a:p>
            <a:r>
              <a:rPr lang="ru-RU" dirty="0" smtClean="0"/>
              <a:t>Управление информацией с помощью таблиц Excel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33400" y="5410200"/>
            <a:ext cx="8153400" cy="762000"/>
          </a:xfrm>
        </p:spPr>
        <p:txBody>
          <a:bodyPr/>
          <a:lstStyle>
            <a:lvl1pPr marL="0" indent="0" latinLnBrk="0">
              <a:buNone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13763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question, optional answer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3BCF2-37E3-47B6-A50D-680077229416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01.09.2011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/>
          <a:lstStyle>
            <a:lvl1pPr algn="ctr" latinLnBrk="0">
              <a:defRPr lang="ru-RU"/>
            </a:lvl1pPr>
          </a:lstStyle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18160" y="2514600"/>
            <a:ext cx="8229600" cy="3581400"/>
          </a:xfrm>
        </p:spPr>
        <p:txBody>
          <a:bodyPr vert="horz" lIns="91440" tIns="45720" rIns="91440" bIns="45720" rtlCol="0">
            <a:normAutofit/>
          </a:bodyPr>
          <a:lstStyle>
            <a:lvl1pPr marL="457200" indent="-45720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AutoNum type="arabicPeriod"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529947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answer, explana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1E812-CDEA-413A-A5A9-A9FA7C6ABE67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01.09.2011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>
            <a:lvl1pPr algn="l" latinLnBrk="0">
              <a:defRPr lang="ru-RU"/>
            </a:lvl1pPr>
          </a:lstStyle>
          <a:p>
            <a:pPr algn="ctr"/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08000" y="2514600"/>
            <a:ext cx="8229600" cy="3581400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66769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picture and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67FE-F772-4919-A366-4259EF7E8EFD}" type="datetime1">
              <a:rPr/>
              <a:pPr/>
              <a:t>5/19/2011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041400" y="1752600"/>
            <a:ext cx="1371600" cy="13716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latinLnBrk="0">
              <a:buFontTx/>
              <a:buNone/>
              <a:defRPr lang="ru-RU"/>
            </a:lvl1pPr>
          </a:lstStyle>
          <a:p>
            <a:endParaRPr lang="ru-RU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3048000" y="1649506"/>
            <a:ext cx="5562600" cy="4343400"/>
          </a:xfrm>
        </p:spPr>
        <p:txBody>
          <a:bodyPr>
            <a:normAutofit/>
          </a:bodyPr>
          <a:lstStyle>
            <a:lvl1pPr marL="0" indent="0" latinLnBrk="0">
              <a:spcBef>
                <a:spcPts val="500"/>
              </a:spcBef>
              <a:spcAft>
                <a:spcPts val="2000"/>
              </a:spcAft>
              <a:buNone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2pPr>
            <a:lvl3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3pPr>
            <a:lvl4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4pPr>
            <a:lvl5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26859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RC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FB652-E897-4C94-8474-1C3E83F202A1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01.09.2011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46660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76F36-EFE7-49AA-AA80-66E47AF0AC6A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01.09.2011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6576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87528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 latinLnBrk="0">
              <a:defRPr lang="ru-RU" sz="2000" b="1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 latinLnBrk="0">
              <a:defRPr lang="ru-RU" sz="3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 latinLnBrk="0">
              <a:buNone/>
              <a:defRPr lang="ru-RU" sz="1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723E4-BAA7-4964-A15D-F0F083C3DBF3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01.09.2011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45535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latinLnBrk="0">
              <a:defRPr lang="ru-RU" sz="2000" b="1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ru-RU" sz="3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r>
              <a:rPr lang="ru-RU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latinLnBrk="0">
              <a:buNone/>
              <a:defRPr lang="ru-RU" sz="1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AD347-10ED-4335-9957-6F62B8AA67B3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01.09.2011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76478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5153"/>
            <a:ext cx="8229600" cy="11430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latinLnBrk="0">
              <a:defRPr lang="ru-RU"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B0E0B-0219-49B6-9914-E79087429524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01.09.2011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49779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77DE5-37FB-4B3C-B86A-0789D73F8EF5}" type="datetime1">
              <a:rPr/>
              <a:pPr/>
              <a:t>5/19/2011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733800" y="4191000"/>
            <a:ext cx="4873752" cy="1673352"/>
          </a:xfrm>
        </p:spPr>
        <p:txBody>
          <a:bodyPr/>
          <a:lstStyle>
            <a:lvl1pPr marL="0" indent="0" latinLnBrk="0">
              <a:buNone/>
              <a:defRPr lang="ru-RU" sz="40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itchFamily="34" charset="0"/>
              </a:defRPr>
            </a:lvl1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28600" y="3200400"/>
            <a:ext cx="3429000" cy="585216"/>
          </a:xfrm>
        </p:spPr>
        <p:txBody>
          <a:bodyPr/>
          <a:lstStyle>
            <a:lvl1pPr marL="0" indent="0" latinLnBrk="0">
              <a:buNone/>
              <a:defRPr lang="ru-RU">
                <a:solidFill>
                  <a:schemeClr val="bg1">
                    <a:lumMod val="50000"/>
                  </a:schemeClr>
                </a:solidFill>
                <a:latin typeface="Segoe UI Semibold" pitchFamily="34" charset="0"/>
              </a:defRPr>
            </a:lvl1pPr>
            <a:lvl2pPr marL="457200" indent="0" latinLnBrk="0">
              <a:buNone/>
              <a:defRPr lang="ru-RU"/>
            </a:lvl2pPr>
            <a:lvl3pPr marL="914400" indent="0" latinLnBrk="0">
              <a:buNone/>
              <a:defRPr lang="ru-RU"/>
            </a:lvl3pPr>
            <a:lvl4pPr marL="1371600" indent="0" latinLnBrk="0">
              <a:buNone/>
              <a:defRPr lang="ru-RU"/>
            </a:lvl4pPr>
            <a:lvl5pPr marL="1828800" indent="0" latinLnBrk="0">
              <a:buNone/>
              <a:defRPr lang="ru-RU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86976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and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990600"/>
            <a:ext cx="5943600" cy="446227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31A71-279A-4CD6-BD7F-E8571D7C1751}" type="datetime1">
              <a:rPr/>
              <a:pPr/>
              <a:t>5/19/2011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0" y="5638800"/>
            <a:ext cx="5943600" cy="5334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ru-RU" sz="14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08153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86F24-C2DE-421F-8975-F6E29E8CEA0B}" type="datetime1">
              <a:rPr/>
              <a:pPr/>
              <a:t>5/19/2011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51816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186480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lis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8D44-A8BB-4162-8F4D-22D6E41FE631}" type="datetime1">
              <a:rPr/>
              <a:pPr/>
              <a:t>5/19/2011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4478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248400" y="2647334"/>
            <a:ext cx="2667000" cy="3524865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335028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callout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3992-C85C-4219-8CA2-51A80B81602F}" type="datetime1">
              <a:rPr/>
              <a:pPr/>
              <a:t>5/19/2011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9144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248400" y="2057400"/>
            <a:ext cx="2667000" cy="4114800"/>
          </a:xfrm>
        </p:spPr>
        <p:txBody>
          <a:bodyPr>
            <a:normAutofit/>
          </a:bodyPr>
          <a:lstStyle>
            <a:lvl1pPr marL="228600" indent="0" latinLnBrk="0">
              <a:spcAft>
                <a:spcPts val="300"/>
              </a:spcAft>
              <a:buClr>
                <a:schemeClr val="accent6"/>
              </a:buClr>
              <a:buFont typeface="Arial" pitchFamily="34" charset="0"/>
              <a:buNone/>
              <a:defRPr lang="ru-RU" sz="16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2pPr>
            <a:lvl3pPr marL="9144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3pPr>
            <a:lvl4pPr marL="13716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4pPr>
            <a:lvl5pPr marL="18288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614760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EBCB6-066C-47C4-96E5-3DDA37E76182}" type="datetime1">
              <a:rPr/>
              <a:pPr/>
              <a:t>5/19/2011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Use Excel tables to manage information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533400" y="990600"/>
            <a:ext cx="8153400" cy="5029200"/>
          </a:xfrm>
        </p:spPr>
        <p:txBody>
          <a:bodyPr>
            <a:normAutofit/>
          </a:bodyPr>
          <a:lstStyle>
            <a:lvl1pPr marL="342900" indent="-342900" latinLnBrk="0">
              <a:buClr>
                <a:schemeClr val="accent6"/>
              </a:buClr>
              <a:buFont typeface="Arial" pitchFamily="34" charset="0"/>
              <a:buChar char="•"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latinLnBrk="0">
              <a:buClr>
                <a:schemeClr val="accent6"/>
              </a:buClr>
              <a:buFont typeface="Arial" pitchFamily="34" charset="0"/>
              <a:buChar char="•"/>
              <a:defRPr lang="ru-RU" sz="20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latinLnBrk="0"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•"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Ffff</a:t>
            </a:r>
          </a:p>
          <a:p>
            <a:pPr lvl="2"/>
            <a:r>
              <a:rPr lang="ru-RU"/>
              <a:t>ffff</a:t>
            </a:r>
          </a:p>
        </p:txBody>
      </p:sp>
    </p:spTree>
    <p:extLst>
      <p:ext uri="{BB962C8B-B14F-4D97-AF65-F5344CB8AC3E}">
        <p14:creationId xmlns:p14="http://schemas.microsoft.com/office/powerpoint/2010/main" val="12022301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D2CBC47A-2DC7-4048-AAC4-7D4FA45D1238}" type="datetime1">
              <a:rPr/>
              <a:pPr/>
              <a:t>5/19/2011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396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 dirty="0" smtClean="0"/>
              <a:t>Управление информацией с помощью таблиц Excel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656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0" r:id="rId3"/>
    <p:sldLayoutId id="2147483651" r:id="rId4"/>
    <p:sldLayoutId id="2147483658" r:id="rId5"/>
    <p:sldLayoutId id="2147483661" r:id="rId6"/>
    <p:sldLayoutId id="2147483668" r:id="rId7"/>
    <p:sldLayoutId id="2147483662" r:id="rId8"/>
    <p:sldLayoutId id="2147483667" r:id="rId9"/>
    <p:sldLayoutId id="2147483659" r:id="rId10"/>
    <p:sldLayoutId id="2147483664" r:id="rId11"/>
    <p:sldLayoutId id="2147483665" r:id="rId12"/>
    <p:sldLayoutId id="2147483666" r:id="rId13"/>
    <p:sldLayoutId id="2147483652" r:id="rId14"/>
    <p:sldLayoutId id="2147483656" r:id="rId15"/>
    <p:sldLayoutId id="2147483657" r:id="rId16"/>
    <p:sldLayoutId id="2147483650" r:id="rId17"/>
  </p:sldLayoutIdLst>
  <p:transition spd="slow">
    <p:wipe dir="d"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28C2303E-414F-4275-888D-41D57F1781B1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01.09.2011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396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 dirty="0" smtClean="0"/>
              <a:t>Управление информацией с помощью таблиц Excel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921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ransition spd="slow">
    <p:wipe dir="d"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downloads/details.aspx?displaylang=ru&amp;FamilyID=cb9bf144-1076-4615-9951-294eeb832823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icrosoft.com/ru-ru/excel-help/practice-RZ102252956.aspx?section=6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icrosoft.com/ru-ru/excel-help/quick-reference-card-RZ102252956.aspx?section=9&amp;mode=print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11.xml"/><Relationship Id="rId18" Type="http://schemas.openxmlformats.org/officeDocument/2006/relationships/tags" Target="../tags/tag16.xml"/><Relationship Id="rId26" Type="http://schemas.openxmlformats.org/officeDocument/2006/relationships/tags" Target="../tags/tag24.xml"/><Relationship Id="rId39" Type="http://schemas.openxmlformats.org/officeDocument/2006/relationships/tags" Target="../tags/tag37.xml"/><Relationship Id="rId21" Type="http://schemas.openxmlformats.org/officeDocument/2006/relationships/tags" Target="../tags/tag19.xml"/><Relationship Id="rId34" Type="http://schemas.openxmlformats.org/officeDocument/2006/relationships/tags" Target="../tags/tag32.xml"/><Relationship Id="rId42" Type="http://schemas.openxmlformats.org/officeDocument/2006/relationships/tags" Target="../tags/tag40.xml"/><Relationship Id="rId47" Type="http://schemas.openxmlformats.org/officeDocument/2006/relationships/tags" Target="../tags/tag45.xml"/><Relationship Id="rId50" Type="http://schemas.openxmlformats.org/officeDocument/2006/relationships/tags" Target="../tags/tag48.xml"/><Relationship Id="rId55" Type="http://schemas.openxmlformats.org/officeDocument/2006/relationships/tags" Target="../tags/tag53.xml"/><Relationship Id="rId63" Type="http://schemas.openxmlformats.org/officeDocument/2006/relationships/tags" Target="../tags/tag61.xml"/><Relationship Id="rId68" Type="http://schemas.openxmlformats.org/officeDocument/2006/relationships/notesSlide" Target="../notesSlides/notesSlide6.xml"/><Relationship Id="rId7" Type="http://schemas.openxmlformats.org/officeDocument/2006/relationships/tags" Target="../tags/tag5.xml"/><Relationship Id="rId2" Type="http://schemas.openxmlformats.org/officeDocument/2006/relationships/video" Target="../media/media1.wmv"/><Relationship Id="rId16" Type="http://schemas.openxmlformats.org/officeDocument/2006/relationships/tags" Target="../tags/tag14.xml"/><Relationship Id="rId29" Type="http://schemas.openxmlformats.org/officeDocument/2006/relationships/tags" Target="../tags/tag27.xml"/><Relationship Id="rId1" Type="http://schemas.microsoft.com/office/2007/relationships/media" Target="../media/media1.wmv"/><Relationship Id="rId6" Type="http://schemas.openxmlformats.org/officeDocument/2006/relationships/tags" Target="../tags/tag4.xml"/><Relationship Id="rId11" Type="http://schemas.openxmlformats.org/officeDocument/2006/relationships/tags" Target="../tags/tag9.xml"/><Relationship Id="rId24" Type="http://schemas.openxmlformats.org/officeDocument/2006/relationships/tags" Target="../tags/tag22.xml"/><Relationship Id="rId32" Type="http://schemas.openxmlformats.org/officeDocument/2006/relationships/tags" Target="../tags/tag30.xml"/><Relationship Id="rId37" Type="http://schemas.openxmlformats.org/officeDocument/2006/relationships/tags" Target="../tags/tag35.xml"/><Relationship Id="rId40" Type="http://schemas.openxmlformats.org/officeDocument/2006/relationships/tags" Target="../tags/tag38.xml"/><Relationship Id="rId45" Type="http://schemas.openxmlformats.org/officeDocument/2006/relationships/tags" Target="../tags/tag43.xml"/><Relationship Id="rId53" Type="http://schemas.openxmlformats.org/officeDocument/2006/relationships/tags" Target="../tags/tag51.xml"/><Relationship Id="rId58" Type="http://schemas.openxmlformats.org/officeDocument/2006/relationships/tags" Target="../tags/tag56.xml"/><Relationship Id="rId66" Type="http://schemas.openxmlformats.org/officeDocument/2006/relationships/tags" Target="../tags/tag64.xml"/><Relationship Id="rId5" Type="http://schemas.openxmlformats.org/officeDocument/2006/relationships/tags" Target="../tags/tag3.xml"/><Relationship Id="rId15" Type="http://schemas.openxmlformats.org/officeDocument/2006/relationships/tags" Target="../tags/tag13.xml"/><Relationship Id="rId23" Type="http://schemas.openxmlformats.org/officeDocument/2006/relationships/tags" Target="../tags/tag21.xml"/><Relationship Id="rId28" Type="http://schemas.openxmlformats.org/officeDocument/2006/relationships/tags" Target="../tags/tag26.xml"/><Relationship Id="rId36" Type="http://schemas.openxmlformats.org/officeDocument/2006/relationships/tags" Target="../tags/tag34.xml"/><Relationship Id="rId49" Type="http://schemas.openxmlformats.org/officeDocument/2006/relationships/tags" Target="../tags/tag47.xml"/><Relationship Id="rId57" Type="http://schemas.openxmlformats.org/officeDocument/2006/relationships/tags" Target="../tags/tag55.xml"/><Relationship Id="rId61" Type="http://schemas.openxmlformats.org/officeDocument/2006/relationships/tags" Target="../tags/tag59.xml"/><Relationship Id="rId10" Type="http://schemas.openxmlformats.org/officeDocument/2006/relationships/tags" Target="../tags/tag8.xml"/><Relationship Id="rId19" Type="http://schemas.openxmlformats.org/officeDocument/2006/relationships/tags" Target="../tags/tag17.xml"/><Relationship Id="rId31" Type="http://schemas.openxmlformats.org/officeDocument/2006/relationships/tags" Target="../tags/tag29.xml"/><Relationship Id="rId44" Type="http://schemas.openxmlformats.org/officeDocument/2006/relationships/tags" Target="../tags/tag42.xml"/><Relationship Id="rId52" Type="http://schemas.openxmlformats.org/officeDocument/2006/relationships/tags" Target="../tags/tag50.xml"/><Relationship Id="rId60" Type="http://schemas.openxmlformats.org/officeDocument/2006/relationships/tags" Target="../tags/tag58.xml"/><Relationship Id="rId65" Type="http://schemas.openxmlformats.org/officeDocument/2006/relationships/tags" Target="../tags/tag63.xml"/><Relationship Id="rId4" Type="http://schemas.openxmlformats.org/officeDocument/2006/relationships/tags" Target="../tags/tag2.xml"/><Relationship Id="rId9" Type="http://schemas.openxmlformats.org/officeDocument/2006/relationships/tags" Target="../tags/tag7.xml"/><Relationship Id="rId14" Type="http://schemas.openxmlformats.org/officeDocument/2006/relationships/tags" Target="../tags/tag12.xml"/><Relationship Id="rId22" Type="http://schemas.openxmlformats.org/officeDocument/2006/relationships/tags" Target="../tags/tag20.xml"/><Relationship Id="rId27" Type="http://schemas.openxmlformats.org/officeDocument/2006/relationships/tags" Target="../tags/tag25.xml"/><Relationship Id="rId30" Type="http://schemas.openxmlformats.org/officeDocument/2006/relationships/tags" Target="../tags/tag28.xml"/><Relationship Id="rId35" Type="http://schemas.openxmlformats.org/officeDocument/2006/relationships/tags" Target="../tags/tag33.xml"/><Relationship Id="rId43" Type="http://schemas.openxmlformats.org/officeDocument/2006/relationships/tags" Target="../tags/tag41.xml"/><Relationship Id="rId48" Type="http://schemas.openxmlformats.org/officeDocument/2006/relationships/tags" Target="../tags/tag46.xml"/><Relationship Id="rId56" Type="http://schemas.openxmlformats.org/officeDocument/2006/relationships/tags" Target="../tags/tag54.xml"/><Relationship Id="rId64" Type="http://schemas.openxmlformats.org/officeDocument/2006/relationships/tags" Target="../tags/tag62.xml"/><Relationship Id="rId69" Type="http://schemas.openxmlformats.org/officeDocument/2006/relationships/image" Target="../media/image6.png"/><Relationship Id="rId8" Type="http://schemas.openxmlformats.org/officeDocument/2006/relationships/tags" Target="../tags/tag6.xml"/><Relationship Id="rId51" Type="http://schemas.openxmlformats.org/officeDocument/2006/relationships/tags" Target="../tags/tag49.xml"/><Relationship Id="rId3" Type="http://schemas.openxmlformats.org/officeDocument/2006/relationships/tags" Target="../tags/tag1.xml"/><Relationship Id="rId12" Type="http://schemas.openxmlformats.org/officeDocument/2006/relationships/tags" Target="../tags/tag10.xml"/><Relationship Id="rId17" Type="http://schemas.openxmlformats.org/officeDocument/2006/relationships/tags" Target="../tags/tag15.xml"/><Relationship Id="rId25" Type="http://schemas.openxmlformats.org/officeDocument/2006/relationships/tags" Target="../tags/tag23.xml"/><Relationship Id="rId33" Type="http://schemas.openxmlformats.org/officeDocument/2006/relationships/tags" Target="../tags/tag31.xml"/><Relationship Id="rId38" Type="http://schemas.openxmlformats.org/officeDocument/2006/relationships/tags" Target="../tags/tag36.xml"/><Relationship Id="rId46" Type="http://schemas.openxmlformats.org/officeDocument/2006/relationships/tags" Target="../tags/tag44.xml"/><Relationship Id="rId59" Type="http://schemas.openxmlformats.org/officeDocument/2006/relationships/tags" Target="../tags/tag57.xml"/><Relationship Id="rId67" Type="http://schemas.openxmlformats.org/officeDocument/2006/relationships/slideLayout" Target="../slideLayouts/slideLayout5.xml"/><Relationship Id="rId20" Type="http://schemas.openxmlformats.org/officeDocument/2006/relationships/tags" Target="../tags/tag18.xml"/><Relationship Id="rId41" Type="http://schemas.openxmlformats.org/officeDocument/2006/relationships/tags" Target="../tags/tag39.xml"/><Relationship Id="rId54" Type="http://schemas.openxmlformats.org/officeDocument/2006/relationships/tags" Target="../tags/tag52.xml"/><Relationship Id="rId62" Type="http://schemas.openxmlformats.org/officeDocument/2006/relationships/tags" Target="../tags/tag60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tags" Target="../tags/tag75.xml"/><Relationship Id="rId18" Type="http://schemas.openxmlformats.org/officeDocument/2006/relationships/tags" Target="../tags/tag80.xml"/><Relationship Id="rId26" Type="http://schemas.openxmlformats.org/officeDocument/2006/relationships/tags" Target="../tags/tag88.xml"/><Relationship Id="rId39" Type="http://schemas.openxmlformats.org/officeDocument/2006/relationships/tags" Target="../tags/tag101.xml"/><Relationship Id="rId21" Type="http://schemas.openxmlformats.org/officeDocument/2006/relationships/tags" Target="../tags/tag83.xml"/><Relationship Id="rId34" Type="http://schemas.openxmlformats.org/officeDocument/2006/relationships/tags" Target="../tags/tag96.xml"/><Relationship Id="rId42" Type="http://schemas.openxmlformats.org/officeDocument/2006/relationships/tags" Target="../tags/tag104.xml"/><Relationship Id="rId47" Type="http://schemas.openxmlformats.org/officeDocument/2006/relationships/tags" Target="../tags/tag109.xml"/><Relationship Id="rId50" Type="http://schemas.openxmlformats.org/officeDocument/2006/relationships/tags" Target="../tags/tag112.xml"/><Relationship Id="rId55" Type="http://schemas.openxmlformats.org/officeDocument/2006/relationships/tags" Target="../tags/tag117.xml"/><Relationship Id="rId63" Type="http://schemas.openxmlformats.org/officeDocument/2006/relationships/tags" Target="../tags/tag125.xml"/><Relationship Id="rId68" Type="http://schemas.openxmlformats.org/officeDocument/2006/relationships/tags" Target="../tags/tag130.xml"/><Relationship Id="rId7" Type="http://schemas.openxmlformats.org/officeDocument/2006/relationships/tags" Target="../tags/tag69.xml"/><Relationship Id="rId71" Type="http://schemas.openxmlformats.org/officeDocument/2006/relationships/tags" Target="../tags/tag133.xml"/><Relationship Id="rId2" Type="http://schemas.openxmlformats.org/officeDocument/2006/relationships/video" Target="../media/media2.wmv"/><Relationship Id="rId16" Type="http://schemas.openxmlformats.org/officeDocument/2006/relationships/tags" Target="../tags/tag78.xml"/><Relationship Id="rId29" Type="http://schemas.openxmlformats.org/officeDocument/2006/relationships/tags" Target="../tags/tag91.xml"/><Relationship Id="rId11" Type="http://schemas.openxmlformats.org/officeDocument/2006/relationships/tags" Target="../tags/tag73.xml"/><Relationship Id="rId24" Type="http://schemas.openxmlformats.org/officeDocument/2006/relationships/tags" Target="../tags/tag86.xml"/><Relationship Id="rId32" Type="http://schemas.openxmlformats.org/officeDocument/2006/relationships/tags" Target="../tags/tag94.xml"/><Relationship Id="rId37" Type="http://schemas.openxmlformats.org/officeDocument/2006/relationships/tags" Target="../tags/tag99.xml"/><Relationship Id="rId40" Type="http://schemas.openxmlformats.org/officeDocument/2006/relationships/tags" Target="../tags/tag102.xml"/><Relationship Id="rId45" Type="http://schemas.openxmlformats.org/officeDocument/2006/relationships/tags" Target="../tags/tag107.xml"/><Relationship Id="rId53" Type="http://schemas.openxmlformats.org/officeDocument/2006/relationships/tags" Target="../tags/tag115.xml"/><Relationship Id="rId58" Type="http://schemas.openxmlformats.org/officeDocument/2006/relationships/tags" Target="../tags/tag120.xml"/><Relationship Id="rId66" Type="http://schemas.openxmlformats.org/officeDocument/2006/relationships/tags" Target="../tags/tag128.xml"/><Relationship Id="rId74" Type="http://schemas.openxmlformats.org/officeDocument/2006/relationships/image" Target="../media/image7.png"/><Relationship Id="rId5" Type="http://schemas.openxmlformats.org/officeDocument/2006/relationships/tags" Target="../tags/tag67.xml"/><Relationship Id="rId15" Type="http://schemas.openxmlformats.org/officeDocument/2006/relationships/tags" Target="../tags/tag77.xml"/><Relationship Id="rId23" Type="http://schemas.openxmlformats.org/officeDocument/2006/relationships/tags" Target="../tags/tag85.xml"/><Relationship Id="rId28" Type="http://schemas.openxmlformats.org/officeDocument/2006/relationships/tags" Target="../tags/tag90.xml"/><Relationship Id="rId36" Type="http://schemas.openxmlformats.org/officeDocument/2006/relationships/tags" Target="../tags/tag98.xml"/><Relationship Id="rId49" Type="http://schemas.openxmlformats.org/officeDocument/2006/relationships/tags" Target="../tags/tag111.xml"/><Relationship Id="rId57" Type="http://schemas.openxmlformats.org/officeDocument/2006/relationships/tags" Target="../tags/tag119.xml"/><Relationship Id="rId61" Type="http://schemas.openxmlformats.org/officeDocument/2006/relationships/tags" Target="../tags/tag123.xml"/><Relationship Id="rId10" Type="http://schemas.openxmlformats.org/officeDocument/2006/relationships/tags" Target="../tags/tag72.xml"/><Relationship Id="rId19" Type="http://schemas.openxmlformats.org/officeDocument/2006/relationships/tags" Target="../tags/tag81.xml"/><Relationship Id="rId31" Type="http://schemas.openxmlformats.org/officeDocument/2006/relationships/tags" Target="../tags/tag93.xml"/><Relationship Id="rId44" Type="http://schemas.openxmlformats.org/officeDocument/2006/relationships/tags" Target="../tags/tag106.xml"/><Relationship Id="rId52" Type="http://schemas.openxmlformats.org/officeDocument/2006/relationships/tags" Target="../tags/tag114.xml"/><Relationship Id="rId60" Type="http://schemas.openxmlformats.org/officeDocument/2006/relationships/tags" Target="../tags/tag122.xml"/><Relationship Id="rId65" Type="http://schemas.openxmlformats.org/officeDocument/2006/relationships/tags" Target="../tags/tag127.xml"/><Relationship Id="rId73" Type="http://schemas.openxmlformats.org/officeDocument/2006/relationships/notesSlide" Target="../notesSlides/notesSlide7.xml"/><Relationship Id="rId4" Type="http://schemas.openxmlformats.org/officeDocument/2006/relationships/tags" Target="../tags/tag66.xml"/><Relationship Id="rId9" Type="http://schemas.openxmlformats.org/officeDocument/2006/relationships/tags" Target="../tags/tag71.xml"/><Relationship Id="rId14" Type="http://schemas.openxmlformats.org/officeDocument/2006/relationships/tags" Target="../tags/tag76.xml"/><Relationship Id="rId22" Type="http://schemas.openxmlformats.org/officeDocument/2006/relationships/tags" Target="../tags/tag84.xml"/><Relationship Id="rId27" Type="http://schemas.openxmlformats.org/officeDocument/2006/relationships/tags" Target="../tags/tag89.xml"/><Relationship Id="rId30" Type="http://schemas.openxmlformats.org/officeDocument/2006/relationships/tags" Target="../tags/tag92.xml"/><Relationship Id="rId35" Type="http://schemas.openxmlformats.org/officeDocument/2006/relationships/tags" Target="../tags/tag97.xml"/><Relationship Id="rId43" Type="http://schemas.openxmlformats.org/officeDocument/2006/relationships/tags" Target="../tags/tag105.xml"/><Relationship Id="rId48" Type="http://schemas.openxmlformats.org/officeDocument/2006/relationships/tags" Target="../tags/tag110.xml"/><Relationship Id="rId56" Type="http://schemas.openxmlformats.org/officeDocument/2006/relationships/tags" Target="../tags/tag118.xml"/><Relationship Id="rId64" Type="http://schemas.openxmlformats.org/officeDocument/2006/relationships/tags" Target="../tags/tag126.xml"/><Relationship Id="rId69" Type="http://schemas.openxmlformats.org/officeDocument/2006/relationships/tags" Target="../tags/tag131.xml"/><Relationship Id="rId8" Type="http://schemas.openxmlformats.org/officeDocument/2006/relationships/tags" Target="../tags/tag70.xml"/><Relationship Id="rId51" Type="http://schemas.openxmlformats.org/officeDocument/2006/relationships/tags" Target="../tags/tag113.xml"/><Relationship Id="rId72" Type="http://schemas.openxmlformats.org/officeDocument/2006/relationships/slideLayout" Target="../slideLayouts/slideLayout5.xml"/><Relationship Id="rId3" Type="http://schemas.openxmlformats.org/officeDocument/2006/relationships/tags" Target="../tags/tag65.xml"/><Relationship Id="rId12" Type="http://schemas.openxmlformats.org/officeDocument/2006/relationships/tags" Target="../tags/tag74.xml"/><Relationship Id="rId17" Type="http://schemas.openxmlformats.org/officeDocument/2006/relationships/tags" Target="../tags/tag79.xml"/><Relationship Id="rId25" Type="http://schemas.openxmlformats.org/officeDocument/2006/relationships/tags" Target="../tags/tag87.xml"/><Relationship Id="rId33" Type="http://schemas.openxmlformats.org/officeDocument/2006/relationships/tags" Target="../tags/tag95.xml"/><Relationship Id="rId38" Type="http://schemas.openxmlformats.org/officeDocument/2006/relationships/tags" Target="../tags/tag100.xml"/><Relationship Id="rId46" Type="http://schemas.openxmlformats.org/officeDocument/2006/relationships/tags" Target="../tags/tag108.xml"/><Relationship Id="rId59" Type="http://schemas.openxmlformats.org/officeDocument/2006/relationships/tags" Target="../tags/tag121.xml"/><Relationship Id="rId67" Type="http://schemas.openxmlformats.org/officeDocument/2006/relationships/tags" Target="../tags/tag129.xml"/><Relationship Id="rId20" Type="http://schemas.openxmlformats.org/officeDocument/2006/relationships/tags" Target="../tags/tag82.xml"/><Relationship Id="rId41" Type="http://schemas.openxmlformats.org/officeDocument/2006/relationships/tags" Target="../tags/tag103.xml"/><Relationship Id="rId54" Type="http://schemas.openxmlformats.org/officeDocument/2006/relationships/tags" Target="../tags/tag116.xml"/><Relationship Id="rId62" Type="http://schemas.openxmlformats.org/officeDocument/2006/relationships/tags" Target="../tags/tag124.xml"/><Relationship Id="rId70" Type="http://schemas.openxmlformats.org/officeDocument/2006/relationships/tags" Target="../tags/tag132.xml"/><Relationship Id="rId1" Type="http://schemas.microsoft.com/office/2007/relationships/media" Target="../media/media2.wmv"/><Relationship Id="rId6" Type="http://schemas.openxmlformats.org/officeDocument/2006/relationships/tags" Target="../tags/tag68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144.xml"/><Relationship Id="rId18" Type="http://schemas.openxmlformats.org/officeDocument/2006/relationships/tags" Target="../tags/tag149.xml"/><Relationship Id="rId26" Type="http://schemas.openxmlformats.org/officeDocument/2006/relationships/tags" Target="../tags/tag157.xml"/><Relationship Id="rId39" Type="http://schemas.openxmlformats.org/officeDocument/2006/relationships/tags" Target="../tags/tag170.xml"/><Relationship Id="rId21" Type="http://schemas.openxmlformats.org/officeDocument/2006/relationships/tags" Target="../tags/tag152.xml"/><Relationship Id="rId34" Type="http://schemas.openxmlformats.org/officeDocument/2006/relationships/tags" Target="../tags/tag165.xml"/><Relationship Id="rId42" Type="http://schemas.openxmlformats.org/officeDocument/2006/relationships/tags" Target="../tags/tag173.xml"/><Relationship Id="rId47" Type="http://schemas.openxmlformats.org/officeDocument/2006/relationships/tags" Target="../tags/tag178.xml"/><Relationship Id="rId50" Type="http://schemas.openxmlformats.org/officeDocument/2006/relationships/tags" Target="../tags/tag181.xml"/><Relationship Id="rId55" Type="http://schemas.openxmlformats.org/officeDocument/2006/relationships/image" Target="../media/image8.png"/><Relationship Id="rId7" Type="http://schemas.openxmlformats.org/officeDocument/2006/relationships/tags" Target="../tags/tag138.xml"/><Relationship Id="rId12" Type="http://schemas.openxmlformats.org/officeDocument/2006/relationships/tags" Target="../tags/tag143.xml"/><Relationship Id="rId17" Type="http://schemas.openxmlformats.org/officeDocument/2006/relationships/tags" Target="../tags/tag148.xml"/><Relationship Id="rId25" Type="http://schemas.openxmlformats.org/officeDocument/2006/relationships/tags" Target="../tags/tag156.xml"/><Relationship Id="rId33" Type="http://schemas.openxmlformats.org/officeDocument/2006/relationships/tags" Target="../tags/tag164.xml"/><Relationship Id="rId38" Type="http://schemas.openxmlformats.org/officeDocument/2006/relationships/tags" Target="../tags/tag169.xml"/><Relationship Id="rId46" Type="http://schemas.openxmlformats.org/officeDocument/2006/relationships/tags" Target="../tags/tag177.xml"/><Relationship Id="rId2" Type="http://schemas.openxmlformats.org/officeDocument/2006/relationships/video" Target="../media/media3.wmv"/><Relationship Id="rId16" Type="http://schemas.openxmlformats.org/officeDocument/2006/relationships/tags" Target="../tags/tag147.xml"/><Relationship Id="rId20" Type="http://schemas.openxmlformats.org/officeDocument/2006/relationships/tags" Target="../tags/tag151.xml"/><Relationship Id="rId29" Type="http://schemas.openxmlformats.org/officeDocument/2006/relationships/tags" Target="../tags/tag160.xml"/><Relationship Id="rId41" Type="http://schemas.openxmlformats.org/officeDocument/2006/relationships/tags" Target="../tags/tag172.xml"/><Relationship Id="rId54" Type="http://schemas.openxmlformats.org/officeDocument/2006/relationships/notesSlide" Target="../notesSlides/notesSlide8.xml"/><Relationship Id="rId1" Type="http://schemas.microsoft.com/office/2007/relationships/media" Target="../media/media3.wmv"/><Relationship Id="rId6" Type="http://schemas.openxmlformats.org/officeDocument/2006/relationships/tags" Target="../tags/tag137.xml"/><Relationship Id="rId11" Type="http://schemas.openxmlformats.org/officeDocument/2006/relationships/tags" Target="../tags/tag142.xml"/><Relationship Id="rId24" Type="http://schemas.openxmlformats.org/officeDocument/2006/relationships/tags" Target="../tags/tag155.xml"/><Relationship Id="rId32" Type="http://schemas.openxmlformats.org/officeDocument/2006/relationships/tags" Target="../tags/tag163.xml"/><Relationship Id="rId37" Type="http://schemas.openxmlformats.org/officeDocument/2006/relationships/tags" Target="../tags/tag168.xml"/><Relationship Id="rId40" Type="http://schemas.openxmlformats.org/officeDocument/2006/relationships/tags" Target="../tags/tag171.xml"/><Relationship Id="rId45" Type="http://schemas.openxmlformats.org/officeDocument/2006/relationships/tags" Target="../tags/tag176.xml"/><Relationship Id="rId53" Type="http://schemas.openxmlformats.org/officeDocument/2006/relationships/slideLayout" Target="../slideLayouts/slideLayout5.xml"/><Relationship Id="rId5" Type="http://schemas.openxmlformats.org/officeDocument/2006/relationships/tags" Target="../tags/tag136.xml"/><Relationship Id="rId15" Type="http://schemas.openxmlformats.org/officeDocument/2006/relationships/tags" Target="../tags/tag146.xml"/><Relationship Id="rId23" Type="http://schemas.openxmlformats.org/officeDocument/2006/relationships/tags" Target="../tags/tag154.xml"/><Relationship Id="rId28" Type="http://schemas.openxmlformats.org/officeDocument/2006/relationships/tags" Target="../tags/tag159.xml"/><Relationship Id="rId36" Type="http://schemas.openxmlformats.org/officeDocument/2006/relationships/tags" Target="../tags/tag167.xml"/><Relationship Id="rId49" Type="http://schemas.openxmlformats.org/officeDocument/2006/relationships/tags" Target="../tags/tag180.xml"/><Relationship Id="rId10" Type="http://schemas.openxmlformats.org/officeDocument/2006/relationships/tags" Target="../tags/tag141.xml"/><Relationship Id="rId19" Type="http://schemas.openxmlformats.org/officeDocument/2006/relationships/tags" Target="../tags/tag150.xml"/><Relationship Id="rId31" Type="http://schemas.openxmlformats.org/officeDocument/2006/relationships/tags" Target="../tags/tag162.xml"/><Relationship Id="rId44" Type="http://schemas.openxmlformats.org/officeDocument/2006/relationships/tags" Target="../tags/tag175.xml"/><Relationship Id="rId52" Type="http://schemas.openxmlformats.org/officeDocument/2006/relationships/tags" Target="../tags/tag183.xml"/><Relationship Id="rId4" Type="http://schemas.openxmlformats.org/officeDocument/2006/relationships/tags" Target="../tags/tag135.xml"/><Relationship Id="rId9" Type="http://schemas.openxmlformats.org/officeDocument/2006/relationships/tags" Target="../tags/tag140.xml"/><Relationship Id="rId14" Type="http://schemas.openxmlformats.org/officeDocument/2006/relationships/tags" Target="../tags/tag145.xml"/><Relationship Id="rId22" Type="http://schemas.openxmlformats.org/officeDocument/2006/relationships/tags" Target="../tags/tag153.xml"/><Relationship Id="rId27" Type="http://schemas.openxmlformats.org/officeDocument/2006/relationships/tags" Target="../tags/tag158.xml"/><Relationship Id="rId30" Type="http://schemas.openxmlformats.org/officeDocument/2006/relationships/tags" Target="../tags/tag161.xml"/><Relationship Id="rId35" Type="http://schemas.openxmlformats.org/officeDocument/2006/relationships/tags" Target="../tags/tag166.xml"/><Relationship Id="rId43" Type="http://schemas.openxmlformats.org/officeDocument/2006/relationships/tags" Target="../tags/tag174.xml"/><Relationship Id="rId48" Type="http://schemas.openxmlformats.org/officeDocument/2006/relationships/tags" Target="../tags/tag179.xml"/><Relationship Id="rId8" Type="http://schemas.openxmlformats.org/officeDocument/2006/relationships/tags" Target="../tags/tag139.xml"/><Relationship Id="rId51" Type="http://schemas.openxmlformats.org/officeDocument/2006/relationships/tags" Target="../tags/tag182.xml"/><Relationship Id="rId3" Type="http://schemas.openxmlformats.org/officeDocument/2006/relationships/tags" Target="../tags/tag134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tags" Target="../tags/tag194.xml"/><Relationship Id="rId18" Type="http://schemas.openxmlformats.org/officeDocument/2006/relationships/tags" Target="../tags/tag199.xml"/><Relationship Id="rId26" Type="http://schemas.openxmlformats.org/officeDocument/2006/relationships/tags" Target="../tags/tag207.xml"/><Relationship Id="rId39" Type="http://schemas.openxmlformats.org/officeDocument/2006/relationships/tags" Target="../tags/tag220.xml"/><Relationship Id="rId3" Type="http://schemas.openxmlformats.org/officeDocument/2006/relationships/tags" Target="../tags/tag184.xml"/><Relationship Id="rId21" Type="http://schemas.openxmlformats.org/officeDocument/2006/relationships/tags" Target="../tags/tag202.xml"/><Relationship Id="rId34" Type="http://schemas.openxmlformats.org/officeDocument/2006/relationships/tags" Target="../tags/tag215.xml"/><Relationship Id="rId42" Type="http://schemas.openxmlformats.org/officeDocument/2006/relationships/tags" Target="../tags/tag223.xml"/><Relationship Id="rId47" Type="http://schemas.openxmlformats.org/officeDocument/2006/relationships/tags" Target="../tags/tag228.xml"/><Relationship Id="rId50" Type="http://schemas.openxmlformats.org/officeDocument/2006/relationships/slideLayout" Target="../slideLayouts/slideLayout5.xml"/><Relationship Id="rId7" Type="http://schemas.openxmlformats.org/officeDocument/2006/relationships/tags" Target="../tags/tag188.xml"/><Relationship Id="rId12" Type="http://schemas.openxmlformats.org/officeDocument/2006/relationships/tags" Target="../tags/tag193.xml"/><Relationship Id="rId17" Type="http://schemas.openxmlformats.org/officeDocument/2006/relationships/tags" Target="../tags/tag198.xml"/><Relationship Id="rId25" Type="http://schemas.openxmlformats.org/officeDocument/2006/relationships/tags" Target="../tags/tag206.xml"/><Relationship Id="rId33" Type="http://schemas.openxmlformats.org/officeDocument/2006/relationships/tags" Target="../tags/tag214.xml"/><Relationship Id="rId38" Type="http://schemas.openxmlformats.org/officeDocument/2006/relationships/tags" Target="../tags/tag219.xml"/><Relationship Id="rId46" Type="http://schemas.openxmlformats.org/officeDocument/2006/relationships/tags" Target="../tags/tag227.xml"/><Relationship Id="rId2" Type="http://schemas.openxmlformats.org/officeDocument/2006/relationships/video" Target="../media/media4.wmv"/><Relationship Id="rId16" Type="http://schemas.openxmlformats.org/officeDocument/2006/relationships/tags" Target="../tags/tag197.xml"/><Relationship Id="rId20" Type="http://schemas.openxmlformats.org/officeDocument/2006/relationships/tags" Target="../tags/tag201.xml"/><Relationship Id="rId29" Type="http://schemas.openxmlformats.org/officeDocument/2006/relationships/tags" Target="../tags/tag210.xml"/><Relationship Id="rId41" Type="http://schemas.openxmlformats.org/officeDocument/2006/relationships/tags" Target="../tags/tag222.xml"/><Relationship Id="rId1" Type="http://schemas.microsoft.com/office/2007/relationships/media" Target="../media/media4.wmv"/><Relationship Id="rId6" Type="http://schemas.openxmlformats.org/officeDocument/2006/relationships/tags" Target="../tags/tag187.xml"/><Relationship Id="rId11" Type="http://schemas.openxmlformats.org/officeDocument/2006/relationships/tags" Target="../tags/tag192.xml"/><Relationship Id="rId24" Type="http://schemas.openxmlformats.org/officeDocument/2006/relationships/tags" Target="../tags/tag205.xml"/><Relationship Id="rId32" Type="http://schemas.openxmlformats.org/officeDocument/2006/relationships/tags" Target="../tags/tag213.xml"/><Relationship Id="rId37" Type="http://schemas.openxmlformats.org/officeDocument/2006/relationships/tags" Target="../tags/tag218.xml"/><Relationship Id="rId40" Type="http://schemas.openxmlformats.org/officeDocument/2006/relationships/tags" Target="../tags/tag221.xml"/><Relationship Id="rId45" Type="http://schemas.openxmlformats.org/officeDocument/2006/relationships/tags" Target="../tags/tag226.xml"/><Relationship Id="rId5" Type="http://schemas.openxmlformats.org/officeDocument/2006/relationships/tags" Target="../tags/tag186.xml"/><Relationship Id="rId15" Type="http://schemas.openxmlformats.org/officeDocument/2006/relationships/tags" Target="../tags/tag196.xml"/><Relationship Id="rId23" Type="http://schemas.openxmlformats.org/officeDocument/2006/relationships/tags" Target="../tags/tag204.xml"/><Relationship Id="rId28" Type="http://schemas.openxmlformats.org/officeDocument/2006/relationships/tags" Target="../tags/tag209.xml"/><Relationship Id="rId36" Type="http://schemas.openxmlformats.org/officeDocument/2006/relationships/tags" Target="../tags/tag217.xml"/><Relationship Id="rId49" Type="http://schemas.openxmlformats.org/officeDocument/2006/relationships/tags" Target="../tags/tag230.xml"/><Relationship Id="rId10" Type="http://schemas.openxmlformats.org/officeDocument/2006/relationships/tags" Target="../tags/tag191.xml"/><Relationship Id="rId19" Type="http://schemas.openxmlformats.org/officeDocument/2006/relationships/tags" Target="../tags/tag200.xml"/><Relationship Id="rId31" Type="http://schemas.openxmlformats.org/officeDocument/2006/relationships/tags" Target="../tags/tag212.xml"/><Relationship Id="rId44" Type="http://schemas.openxmlformats.org/officeDocument/2006/relationships/tags" Target="../tags/tag225.xml"/><Relationship Id="rId52" Type="http://schemas.openxmlformats.org/officeDocument/2006/relationships/image" Target="../media/image9.png"/><Relationship Id="rId4" Type="http://schemas.openxmlformats.org/officeDocument/2006/relationships/tags" Target="../tags/tag185.xml"/><Relationship Id="rId9" Type="http://schemas.openxmlformats.org/officeDocument/2006/relationships/tags" Target="../tags/tag190.xml"/><Relationship Id="rId14" Type="http://schemas.openxmlformats.org/officeDocument/2006/relationships/tags" Target="../tags/tag195.xml"/><Relationship Id="rId22" Type="http://schemas.openxmlformats.org/officeDocument/2006/relationships/tags" Target="../tags/tag203.xml"/><Relationship Id="rId27" Type="http://schemas.openxmlformats.org/officeDocument/2006/relationships/tags" Target="../tags/tag208.xml"/><Relationship Id="rId30" Type="http://schemas.openxmlformats.org/officeDocument/2006/relationships/tags" Target="../tags/tag211.xml"/><Relationship Id="rId35" Type="http://schemas.openxmlformats.org/officeDocument/2006/relationships/tags" Target="../tags/tag216.xml"/><Relationship Id="rId43" Type="http://schemas.openxmlformats.org/officeDocument/2006/relationships/tags" Target="../tags/tag224.xml"/><Relationship Id="rId48" Type="http://schemas.openxmlformats.org/officeDocument/2006/relationships/tags" Target="../tags/tag229.xml"/><Relationship Id="rId8" Type="http://schemas.openxmlformats.org/officeDocument/2006/relationships/tags" Target="../tags/tag189.xml"/><Relationship Id="rId51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Подготовка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905003"/>
            <a:ext cx="8113059" cy="990598"/>
          </a:xfrm>
        </p:spPr>
        <p:txBody>
          <a:bodyPr>
            <a:normAutofit fontScale="85000" lnSpcReduction="20000"/>
          </a:bodyPr>
          <a:lstStyle/>
          <a:p>
            <a:pPr marL="0" indent="0">
              <a:buClr>
                <a:srgbClr val="FF9900"/>
              </a:buClr>
              <a:buNone/>
            </a:pPr>
            <a:r>
              <a:rPr lang="ru-RU" sz="2800"/>
              <a:t>Если в верхней части экрана PowerPoint отображается желтая панель управления безопасностью,  щелкните </a:t>
            </a:r>
            <a:r>
              <a:rPr lang="ru-RU" sz="2800" b="1"/>
              <a:t>Разрешить редактирование</a:t>
            </a:r>
            <a:r>
              <a:rPr lang="ru-RU" sz="2800"/>
              <a:t>. 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09600" y="3962400"/>
            <a:ext cx="8077199" cy="167639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457200" indent="-45720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AutoNum type="arabicPeriod"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857250" indent="-45720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 typeface="+mj-lt"/>
              <a:buAutoNum type="arabicPeriod"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7300" indent="-34290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 typeface="+mj-lt"/>
              <a:buAutoNum type="arabicPeriod"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714500" indent="-34290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rabicPeriod"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171700" indent="-34290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+mj-lt"/>
              <a:buAutoNum type="arabicPeriod"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79646"/>
              </a:buClr>
              <a:buNone/>
            </a:pPr>
            <a:r>
              <a:rPr lang="ru-RU" sz="2800" dirty="0">
                <a:solidFill>
                  <a:prstClr val="black"/>
                </a:solidFill>
              </a:rPr>
              <a:t>Для просмотра этой презентации необходим PowerPoint 2010. Если у вас нет PowerPoint 2010, </a:t>
            </a:r>
            <a:r>
              <a:rPr lang="ru-RU" sz="2800" dirty="0">
                <a:solidFill>
                  <a:prstClr val="black"/>
                </a:solidFill>
                <a:hlinkClick r:id="rId3"/>
              </a:rPr>
              <a:t>загрузите средство просмотра PowerPoint</a:t>
            </a:r>
            <a:r>
              <a:rPr lang="ru-RU" sz="2800" dirty="0">
                <a:solidFill>
                  <a:prstClr val="black"/>
                </a:solidFill>
              </a:rPr>
              <a:t> (см. URL-адрес в области заметок).</a:t>
            </a:r>
          </a:p>
        </p:txBody>
      </p:sp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3001" y="3272531"/>
            <a:ext cx="6934200" cy="3088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027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Предложения по упражнениям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4033203"/>
          </a:xfrm>
        </p:spPr>
        <p:txBody>
          <a:bodyPr>
            <a:normAutofit fontScale="92500"/>
          </a:bodyPr>
          <a:lstStyle/>
          <a:p>
            <a:r>
              <a:rPr lang="ru-RU"/>
              <a:t>создать таблицу;</a:t>
            </a:r>
          </a:p>
          <a:p>
            <a:r>
              <a:rPr lang="ru-RU"/>
              <a:t>изменить выравнивание таблицы;</a:t>
            </a:r>
          </a:p>
          <a:p>
            <a:r>
              <a:rPr lang="ru-RU"/>
              <a:t>добавлять и удалять строки  и столбцы;</a:t>
            </a:r>
          </a:p>
          <a:p>
            <a:r>
              <a:rPr lang="ru-RU"/>
              <a:t>сортировать таблицу; выполнять фильтрацию таблицы;</a:t>
            </a:r>
          </a:p>
          <a:p>
            <a:r>
              <a:rPr lang="ru-RU"/>
              <a:t>создавать формулы автозаполнения;</a:t>
            </a:r>
          </a:p>
          <a:p>
            <a:r>
              <a:rPr lang="ru-RU"/>
              <a:t>добавлять строки итогов;</a:t>
            </a:r>
          </a:p>
          <a:p>
            <a:r>
              <a:rPr lang="ru-RU"/>
              <a:t>добавлять суммы заказов и комиссионные.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Управление информацией с помощью таблиц Excel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5638800"/>
            <a:ext cx="8153400" cy="609600"/>
          </a:xfrm>
        </p:spPr>
        <p:txBody>
          <a:bodyPr/>
          <a:lstStyle/>
          <a:p>
            <a:r>
              <a:rPr lang="ru-RU" dirty="0">
                <a:hlinkClick r:id="rId3"/>
              </a:rPr>
              <a:t>Интерактивные упражнения</a:t>
            </a:r>
            <a:r>
              <a:rPr lang="ru-RU" dirty="0"/>
              <a:t> (необходим Excel 2010)</a:t>
            </a:r>
          </a:p>
        </p:txBody>
      </p:sp>
    </p:spTree>
    <p:extLst>
      <p:ext uri="{BB962C8B-B14F-4D97-AF65-F5344CB8AC3E}">
        <p14:creationId xmlns:p14="http://schemas.microsoft.com/office/powerpoint/2010/main" val="405407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dvAuto="0"/>
      <p:bldP spid="1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1-й вопрос теста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/>
              <a:t>Можно сортировать несколько столбцов одновременно.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Управление информацией с помощью таблиц Excel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/>
              <a:t>Верно.</a:t>
            </a:r>
          </a:p>
          <a:p>
            <a:r>
              <a:rPr lang="ru-RU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369180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1-й вопрос теста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Управление информацией с помощью таблиц Excel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371600"/>
          </a:xfrm>
        </p:spPr>
        <p:txBody>
          <a:bodyPr/>
          <a:lstStyle/>
          <a:p>
            <a:r>
              <a:rPr lang="ru-RU"/>
              <a:t>Одновременно можно выполнять сортировку только по одному столбцу.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>
            <a:normAutofit lnSpcReduction="10000"/>
          </a:bodyPr>
          <a:lstStyle/>
          <a:p>
            <a:r>
              <a:rPr lang="ru-RU"/>
              <a:t>Можно сортировать несколько столбцов одновременно.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2"/>
            </a:pPr>
            <a:r>
              <a:rPr lang="ru-RU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359025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2-й вопрос теста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/>
              <a:t>Можно выполнять фильтрацию для нескольких столбцов одновременно.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Управление информацией с помощью таблиц Excel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/>
              <a:t>Верно.</a:t>
            </a:r>
          </a:p>
          <a:p>
            <a:r>
              <a:rPr lang="ru-RU"/>
              <a:t>Неверно.</a:t>
            </a:r>
          </a:p>
        </p:txBody>
      </p:sp>
    </p:spTree>
    <p:extLst>
      <p:ext uri="{BB962C8B-B14F-4D97-AF65-F5344CB8AC3E}">
        <p14:creationId xmlns:p14="http://schemas.microsoft.com/office/powerpoint/2010/main" val="137960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2-й вопрос теста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Управление информацией с помощью таблиц Excel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371600"/>
          </a:xfrm>
        </p:spPr>
        <p:txBody>
          <a:bodyPr/>
          <a:lstStyle/>
          <a:p>
            <a:r>
              <a:rPr lang="ru-RU"/>
              <a:t>Фильтрацию можно выполнять для любого числа столбцов.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>
            <a:normAutofit lnSpcReduction="10000"/>
          </a:bodyPr>
          <a:lstStyle/>
          <a:p>
            <a:r>
              <a:rPr lang="ru-RU"/>
              <a:t>Можно выполнять фильтрацию для нескольких столбцов одновременно. 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ru-RU"/>
              <a:t>Верно.</a:t>
            </a:r>
          </a:p>
        </p:txBody>
      </p:sp>
    </p:spTree>
    <p:extLst>
      <p:ext uri="{BB962C8B-B14F-4D97-AF65-F5344CB8AC3E}">
        <p14:creationId xmlns:p14="http://schemas.microsoft.com/office/powerpoint/2010/main" val="109719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3-й вопрос теста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1137603"/>
          </a:xfrm>
        </p:spPr>
        <p:txBody>
          <a:bodyPr>
            <a:noAutofit/>
          </a:bodyPr>
          <a:lstStyle/>
          <a:p>
            <a:r>
              <a:rPr lang="ru-RU"/>
              <a:t>Чтобы заполнить столбец формулой, нужно скопировать ее из первой ячейки столбца и вставить во все остальные.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Управление информацией с помощью таблиц Excel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>
          <a:xfrm>
            <a:off x="518160" y="2819400"/>
            <a:ext cx="8229600" cy="3352800"/>
          </a:xfrm>
        </p:spPr>
        <p:txBody>
          <a:bodyPr/>
          <a:lstStyle/>
          <a:p>
            <a:r>
              <a:rPr lang="ru-RU"/>
              <a:t>Верно.</a:t>
            </a:r>
          </a:p>
          <a:p>
            <a:r>
              <a:rPr lang="ru-RU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137960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3-й вопрос теста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Управление информацией с помощью таблиц Excel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371600"/>
          </a:xfrm>
        </p:spPr>
        <p:txBody>
          <a:bodyPr/>
          <a:lstStyle/>
          <a:p>
            <a:r>
              <a:rPr lang="ru-RU"/>
              <a:t>В приложении Excel оставшиеся ячейки в столбце заполняются автоматически.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>
            <a:noAutofit/>
          </a:bodyPr>
          <a:lstStyle/>
          <a:p>
            <a:r>
              <a:rPr lang="ru-RU"/>
              <a:t>Чтобы заполнить столбец формулой, нужно скопировать ее из первой ячейки столбца и вставить во все остальные. 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6096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2"/>
            </a:pPr>
            <a:r>
              <a:rPr lang="ru-RU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109719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4-й вопрос теста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/>
              <a:t>Чтобы отобразить список имен столбцов для вставки в формулу, при наборе формулы в таблице введите открывающую круглую скобку. 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Управление информацией с помощью таблиц Excel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>
          <a:xfrm>
            <a:off x="533400" y="3124200"/>
            <a:ext cx="8229600" cy="3352800"/>
          </a:xfrm>
        </p:spPr>
        <p:txBody>
          <a:bodyPr/>
          <a:lstStyle/>
          <a:p>
            <a:r>
              <a:rPr lang="ru-RU" dirty="0"/>
              <a:t>Верно.</a:t>
            </a:r>
          </a:p>
          <a:p>
            <a:r>
              <a:rPr lang="ru-RU" dirty="0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137960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4-й вопрос теста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Управление информацией с помощью таблиц Excel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800600"/>
            <a:ext cx="8229600" cy="1371600"/>
          </a:xfrm>
        </p:spPr>
        <p:txBody>
          <a:bodyPr/>
          <a:lstStyle/>
          <a:p>
            <a:r>
              <a:rPr lang="ru-RU"/>
              <a:t>Чтобы отобразить список имен столбцов для вставки в формулу, нужно ввести квадратную скобку (</a:t>
            </a:r>
            <a:r>
              <a:rPr lang="ru-RU" b="1"/>
              <a:t>[</a:t>
            </a:r>
            <a:r>
              <a:rPr lang="ru-RU"/>
              <a:t>).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1213803"/>
          </a:xfrm>
        </p:spPr>
        <p:txBody>
          <a:bodyPr>
            <a:noAutofit/>
          </a:bodyPr>
          <a:lstStyle/>
          <a:p>
            <a:r>
              <a:rPr lang="ru-RU"/>
              <a:t>Чтобы отобразить список имен столбцов для вставки в формулу, при наборе формулы в таблице введите открывающую круглую скобку. 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667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 dirty="0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7338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2"/>
            </a:pPr>
            <a:r>
              <a:rPr lang="ru-RU" dirty="0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109719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5-й вопрос теста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1213803"/>
          </a:xfrm>
        </p:spPr>
        <p:txBody>
          <a:bodyPr>
            <a:noAutofit/>
          </a:bodyPr>
          <a:lstStyle/>
          <a:p>
            <a:r>
              <a:rPr lang="ru-RU"/>
              <a:t>Что означает маленькая стрелка вверх на разворачивающейся кнопке в верхней части столбца?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Управление информацией с помощью таблиц Excel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>
          <a:xfrm>
            <a:off x="533400" y="2819400"/>
            <a:ext cx="8229600" cy="3429000"/>
          </a:xfrm>
        </p:spPr>
        <p:txBody>
          <a:bodyPr/>
          <a:lstStyle/>
          <a:p>
            <a:r>
              <a:rPr lang="ru-RU" dirty="0"/>
              <a:t>Для этого столбца выполнена фильтрация. </a:t>
            </a:r>
          </a:p>
          <a:p>
            <a:r>
              <a:rPr lang="ru-RU" dirty="0"/>
              <a:t>Этот столбец отсортирован. </a:t>
            </a:r>
          </a:p>
        </p:txBody>
      </p:sp>
    </p:spTree>
    <p:extLst>
      <p:ext uri="{BB962C8B-B14F-4D97-AF65-F5344CB8AC3E}">
        <p14:creationId xmlns:p14="http://schemas.microsoft.com/office/powerpoint/2010/main" val="137960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3352800"/>
            <a:ext cx="7315200" cy="990600"/>
          </a:xfrm>
        </p:spPr>
        <p:txBody>
          <a:bodyPr/>
          <a:lstStyle/>
          <a:p>
            <a:r>
              <a:rPr lang="ru-RU"/>
              <a:t>Обучение Microsoft</a:t>
            </a:r>
            <a:r>
              <a:rPr lang="ru-RU" sz="2800" baseline="70000">
                <a:cs typeface="Tahoma" pitchFamily="34" charset="0"/>
              </a:rPr>
              <a:t>®</a:t>
            </a:r>
            <a:r>
              <a:rPr lang="ru-RU"/>
              <a:t> Excel</a:t>
            </a:r>
            <a:r>
              <a:rPr lang="ru-RU" sz="2800" baseline="70000">
                <a:cs typeface="Tahoma" pitchFamily="34" charset="0"/>
              </a:rPr>
              <a:t>®</a:t>
            </a:r>
            <a:r>
              <a:rPr lang="ru-RU"/>
              <a:t> </a:t>
            </a:r>
            <a:r>
              <a:rPr lang="ru-RU">
                <a:cs typeface="Tahoma" pitchFamily="34" charset="0"/>
              </a:rPr>
              <a:t>2010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495800"/>
            <a:ext cx="5715000" cy="12192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Управление информацией с помощью таблиц Excel</a:t>
            </a:r>
            <a:endParaRPr lang="ru-RU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81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5-й вопрос теста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Управление информацией с помощью таблиц Excel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>
            <a:noAutofit/>
          </a:bodyPr>
          <a:lstStyle/>
          <a:p>
            <a:r>
              <a:rPr lang="ru-RU"/>
              <a:t>Что означает маленькая стрелка вверх на разворачивающейся кнопке в верхней части столбца?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2"/>
            </a:pPr>
            <a:r>
              <a:rPr lang="ru-RU" b="1"/>
              <a:t>Этот столбец отсортирован.</a:t>
            </a:r>
          </a:p>
        </p:txBody>
      </p:sp>
    </p:spTree>
    <p:extLst>
      <p:ext uri="{BB962C8B-B14F-4D97-AF65-F5344CB8AC3E}">
        <p14:creationId xmlns:p14="http://schemas.microsoft.com/office/powerpoint/2010/main" val="109719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Краткий справочник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Aft>
                <a:spcPct val="75000"/>
              </a:spcAft>
            </a:pPr>
            <a:r>
              <a:rPr lang="ru-RU" dirty="0"/>
              <a:t>Сводка по задачам, рассматриваемым в этом курсе, см. </a:t>
            </a:r>
            <a:r>
              <a:rPr lang="ru-RU" dirty="0">
                <a:hlinkClick r:id="rId3"/>
              </a:rPr>
              <a:t>Краткий справочник</a:t>
            </a:r>
            <a:r>
              <a:rPr lang="ru-RU" dirty="0"/>
              <a:t>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Управление информацией с помощью таблиц Excel</a:t>
            </a:r>
          </a:p>
        </p:txBody>
      </p:sp>
    </p:spTree>
    <p:extLst>
      <p:ext uri="{BB962C8B-B14F-4D97-AF65-F5344CB8AC3E}">
        <p14:creationId xmlns:p14="http://schemas.microsoft.com/office/powerpoint/2010/main" val="330676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>
                <a:solidFill>
                  <a:prstClr val="black"/>
                </a:solidFill>
                <a:ea typeface="Segoe UI" pitchFamily="34" charset="0"/>
                <a:cs typeface="Segoe UI" pitchFamily="34" charset="0"/>
              </a:rPr>
              <a:t>Использование этого шаблона</a:t>
            </a:r>
            <a:endParaRPr lang="ru-RU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>
                <a:solidFill>
                  <a:prstClr val="black"/>
                </a:solidFill>
              </a:rPr>
              <a:t>Подробная справка по этому шаблону см. область заметок или полную страницу заметок (вкладка </a:t>
            </a:r>
            <a:r>
              <a:rPr lang="ru-RU" b="1">
                <a:solidFill>
                  <a:prstClr val="black"/>
                </a:solidFill>
              </a:rPr>
              <a:t>Вид</a:t>
            </a:r>
            <a:r>
              <a:rPr lang="ru-RU">
                <a:solidFill>
                  <a:prstClr val="black"/>
                </a:solidFill>
              </a:rPr>
              <a:t>, </a:t>
            </a:r>
            <a:r>
              <a:rPr lang="ru-RU" b="1">
                <a:solidFill>
                  <a:prstClr val="black"/>
                </a:solidFill>
              </a:rPr>
              <a:t>Страница заметок</a:t>
            </a:r>
            <a:r>
              <a:rPr lang="ru-RU">
                <a:solidFill>
                  <a:prstClr val="black"/>
                </a:solidFill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87463119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Содержание курса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>
                <a:latin typeface="Segoe UI Semibold" pitchFamily="34" charset="0"/>
              </a:rPr>
              <a:t>Общие сведения: </a:t>
            </a:r>
            <a:r>
              <a:rPr lang="ru-RU" sz="2800"/>
              <a:t>помощь по управлению данными</a:t>
            </a:r>
          </a:p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>
                <a:latin typeface="Segoe UI Semibold" pitchFamily="34" charset="0"/>
              </a:rPr>
              <a:t>Урок. </a:t>
            </a:r>
            <a:r>
              <a:rPr lang="ru-RU" sz="2800"/>
              <a:t>Включает четыре обучающих видеоролика</a:t>
            </a:r>
            <a:endParaRPr lang="ru-RU" sz="2400"/>
          </a:p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>
                <a:latin typeface="Segoe UI Semibold" pitchFamily="34" charset="0"/>
              </a:rPr>
              <a:t>Предлагаемые упражнения</a:t>
            </a:r>
          </a:p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>
                <a:latin typeface="Segoe UI Semibold" pitchFamily="34" charset="0"/>
              </a:rPr>
              <a:t>Тест</a:t>
            </a:r>
          </a:p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>
                <a:latin typeface="Segoe UI Semibold" pitchFamily="34" charset="0"/>
              </a:rPr>
              <a:t>Краткий справочник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endParaRPr lang="ru-RU">
              <a:latin typeface="Segoe UI Semibold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Управление информацией с помощью таблиц Excel</a:t>
            </a:r>
          </a:p>
        </p:txBody>
      </p:sp>
    </p:spTree>
    <p:extLst>
      <p:ext uri="{BB962C8B-B14F-4D97-AF65-F5344CB8AC3E}">
        <p14:creationId xmlns:p14="http://schemas.microsoft.com/office/powerpoint/2010/main" val="16527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340659"/>
            <a:ext cx="8839200" cy="914400"/>
          </a:xfrm>
        </p:spPr>
        <p:txBody>
          <a:bodyPr>
            <a:normAutofit fontScale="90000"/>
          </a:bodyPr>
          <a:lstStyle/>
          <a:p>
            <a:r>
              <a:rPr lang="ru-RU" sz="3900"/>
              <a:t>Общие сведения: помощь в управлении данными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Управление информацией с помощью таблиц Excel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ru-RU"/>
              <a:t>В этом курсе описано управление данными с использованием </a:t>
            </a:r>
            <a:r>
              <a:rPr lang="ru-RU" b="1"/>
              <a:t>таблиц</a:t>
            </a:r>
            <a:r>
              <a:rPr lang="ru-RU"/>
              <a:t> в приложении Excel. </a:t>
            </a:r>
          </a:p>
          <a:p>
            <a:r>
              <a:rPr lang="ru-RU"/>
              <a:t>Таблицы позволяют упростить форматирование данных, их сортировку и фильтрацию, подведение итогов и использование формул.</a:t>
            </a:r>
            <a:r>
              <a:t/>
            </a:r>
            <a:br/>
            <a:endParaRPr lang="ru-RU" sz="240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3875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Цели курса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/>
              <a:t>создавать таблицы;</a:t>
            </a:r>
          </a:p>
          <a:p>
            <a:pPr>
              <a:buFont typeface="Arial" pitchFamily="34" charset="0"/>
              <a:buChar char="•"/>
            </a:pPr>
            <a:r>
              <a:rPr lang="ru-RU" sz="2800"/>
              <a:t>изменять формат таблиц;</a:t>
            </a:r>
          </a:p>
          <a:p>
            <a:pPr>
              <a:buFont typeface="Arial" pitchFamily="34" charset="0"/>
              <a:buChar char="•"/>
            </a:pPr>
            <a:r>
              <a:rPr lang="ru-RU" sz="2800"/>
              <a:t>выполнять сортировку и фильтрацию данных в таблицах;</a:t>
            </a:r>
          </a:p>
          <a:p>
            <a:pPr>
              <a:buFont typeface="Arial" pitchFamily="34" charset="0"/>
              <a:buChar char="•"/>
            </a:pPr>
            <a:r>
              <a:rPr lang="ru-RU" sz="2800"/>
              <a:t>использовать формулы в таблицах.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Управление информацией с помощью таблиц Excel</a:t>
            </a:r>
          </a:p>
        </p:txBody>
      </p:sp>
    </p:spTree>
    <p:extLst>
      <p:ext uri="{BB962C8B-B14F-4D97-AF65-F5344CB8AC3E}">
        <p14:creationId xmlns:p14="http://schemas.microsoft.com/office/powerpoint/2010/main" val="365078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/>
              <a:t>Общие сведения о таблицах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Управление информацией с помощью таблиц Excel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447800" y="5638800"/>
            <a:ext cx="6096000" cy="533400"/>
          </a:xfrm>
        </p:spPr>
        <p:txBody>
          <a:bodyPr/>
          <a:lstStyle/>
          <a:p>
            <a:pPr lvl="0"/>
            <a:r>
              <a:rPr lang="ru-RU" dirty="0"/>
              <a:t>Чтобы отобразить элементы управления видео, наведите указатель мыши на нижнюю часть видео. Перетащите или щелкните мышью где-либо на индикаторе выполнения, чтобы перейти вперед или назад.</a:t>
            </a:r>
          </a:p>
          <a:p>
            <a:endParaRPr lang="ru-RU" dirty="0"/>
          </a:p>
        </p:txBody>
      </p:sp>
      <p:pic>
        <p:nvPicPr>
          <p:cNvPr id="6" name="Movie1Introduction_VF102382896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>
                  <p14:bmkLst>
                    <p14:bmk name="Movie1Introduction_VF102382896Здравствуйте.Этоткурс4467" time="4467"/>
                    <p14:bmk name="Movie1Introduction_VF102382896Здравствуйте.Этоткурс8933" time="8933"/>
                    <p14:bmk name="Movie1Introduction_VF102382896таблицавприложении9033" time="9033"/>
                    <p14:bmk name="Movie1Introduction_VF102382896таблицавприложении13800" time="13800"/>
                    <p14:bmk name="Movie1Introduction_VF102382896Этострокиданных13900" time="13900"/>
                    <p14:bmk name="Movie1Introduction_VF102382896Этострокиданных18600" time="18600"/>
                    <p14:bmk name="Movie1Introduction_VF102382896&quot;Страна&quot;,&quot;Продавец&quot;,&quot;Суммы18700" time="18700"/>
                    <p14:bmk name="Movie1Introduction_VF102382896&quot;Страна&quot;,&quot;Продавец&quot;,&quot;Суммы23867" time="23867"/>
                    <p14:bmk name="Movie1Introduction_VF102382896Однакоэтоне23967" time="23967"/>
                    <p14:bmk name="Movie1Introduction_VF102382896Однакоэтоне28300" time="28300"/>
                    <p14:bmk name="Movie1Introduction_VF102382896однаковExcel28400" time="28400"/>
                    <p14:bmk name="Movie1Introduction_VF102382896однаковExcel31867" time="31867"/>
                    <p14:bmk name="Movie1Introduction_VF102382896еслиневыполнить31967" time="31967"/>
                    <p14:bmk name="Movie1Introduction_VF102382896еслиневыполнить37700" time="37700"/>
                    <p14:bmk name="Movie1Introduction_VF102382896Можетвозникнутьвопрос:37800" time="37800"/>
                    <p14:bmk name="Movie1Introduction_VF102382896Можетвозникнутьвопрос:45800" time="45800"/>
                    <p14:bmk name="Movie1Introduction_VF102382896Таблицыпомогаютэкономить45900" time="45900"/>
                    <p14:bmk name="Movie1Introduction_VF102382896Таблицыпомогаютэкономить49600" time="49600"/>
                    <p14:bmk name="Movie1Introduction_VF102382896вExcelкак49700" time="49700"/>
                    <p14:bmk name="Movie1Introduction_VF102382896вExcelкак55533" time="55533"/>
                    <p14:bmk name="Movie1Introduction_VF102382896Впротивномслучае55633" time="55633"/>
                    <p14:bmk name="Movie1Introduction_VF102382896Впротивномслучае58467" time="58467"/>
                    <p14:bmk name="Movie1Introduction_VF102382896определенныеусилия.Например,58567" time="58567"/>
                    <p14:bmk name="Movie1Introduction_VF102382896определенныеусилия.Например,63900" time="63900"/>
                    <p14:bmk name="Movie1Introduction_VF102382896ктаблицеможно64000" time="64000"/>
                    <p14:bmk name="Movie1Introduction_VF102382896ктаблицеможно69533" time="69533"/>
                    <p14:bmk name="Movie1Introduction_VF102382896автоматически.Совсеми69633" time="69633"/>
                    <p14:bmk name="Movie1Introduction_VF102382896автоматически.Совсеми75700" time="75700"/>
                    <p14:bmk name="Movie1Introduction_VF102382896Чтобыпреобразоватьэти75800" time="75800"/>
                    <p14:bmk name="Movie1Introduction_VF102382896Чтобыпреобразоватьэти80400" time="80400"/>
                    <p14:bmk name="Movie1Introduction_VF102382896затемоткрываюна80500" time="80500"/>
                    <p14:bmk name="Movie1Introduction_VF102382896затемоткрываюна86800" time="86800"/>
                    <p14:bmk name="Movie1Introduction_VF102382896Появилосьдиалоговоеокно86900" time="86900"/>
                    <p14:bmk name="Movie1Introduction_VF102382896Появилосьдиалоговоеокно91967" time="91967"/>
                    <p14:bmk name="Movie1Introduction_VF102382896Данныеналисте92067" time="92067"/>
                    <p14:bmk name="Movie1Introduction_VF102382896Данныеналисте95500" time="95500"/>
                    <p14:bmk name="Movie1Introduction_VF102382896содержитсяссылкана95600" time="95600"/>
                    <p14:bmk name="Movie1Introduction_VF102382896содержитсяссылкана100733" time="100733"/>
                    <p14:bmk name="Movie1Introduction_VF102382896Здесьестьфлажок100833" time="100833"/>
                    <p14:bmk name="Movie1Introduction_VF102382896Здесьестьфлажок103967" time="103967"/>
                    <p14:bmk name="Movie1Introduction_VF102382896Яхочуустановить104067" time="104067"/>
                    <p14:bmk name="Movie1Introduction_VF102382896Яхочуустановить110033" time="110033"/>
                    <p14:bmk name="Movie1Introduction_VF102382896Еслиэтотфлажок110133" time="110133"/>
                    <p14:bmk name="Movie1Introduction_VF102382896Еслиэтотфлажок115267" time="115267"/>
                    <p14:bmk name="Movie1Introduction_VF102382896(&quot;Столбец1&quot;,&quot;Столбец115367" time="115367"/>
                    <p14:bmk name="Movie1Introduction_VF102382896(&quot;Столбец1&quot;,&quot;Столбец123367" time="123367"/>
                    <p14:bmk name="Movie1Introduction_VF102382896Обратитевниманиена127067" time="127067"/>
                    <p14:bmk name="Movie1Introduction_VF102382896Обратитевниманиена131467" time="131467"/>
                    <p14:bmk name="Movie1Introduction_VF102382896поэтомуихвнешний131567" time="131567"/>
                    <p14:bmk name="Movie1Introduction_VF102382896поэтомуихвнешний136833" time="136833"/>
                    <p14:bmk name="Movie1Introduction_VF102382896Заголовкистолбцовотображаются136933" time="136933"/>
                    <p14:bmk name="Movie1Introduction_VF102382896Заголовкистолбцовотображаются142900" time="142900"/>
                    <p14:bmk name="Movie1Introduction_VF102382896Заголовоккаждогостолбца143000" time="143000"/>
                    <p14:bmk name="Movie1Introduction_VF102382896Заголовоккаждогостолбца146733" time="146733"/>
                    <p14:bmk name="Movie1Introduction_VF102382896меню,спомощью146833" time="146833"/>
                    <p14:bmk name="Movie1Introduction_VF102382896меню,спомощью151500" time="151500"/>
                    <p14:bmk name="Movie1Introduction_VF102382896акстрокам151600" time="151600"/>
                    <p14:bmk name="Movie1Introduction_VF102382896акстрокам156833" time="156833"/>
                    <p14:bmk name="Movie1Introduction_VF102382896Прижеланииформат156933" time="156933"/>
                    <p14:bmk name="Movie1Introduction_VF102382896Прижеланииформат159767" time="159767"/>
                    <p14:bmk name="Movie1Introduction_VF102382896Еслищелкнутьтаблицу,159867" time="159867"/>
                    <p14:bmk name="Movie1Introduction_VF102382896Еслищелкнутьтаблицу,166367" time="166367"/>
                    <p14:bmk name="Movie1Introduction_VF102382896Еслипотребуетсяизменить166467" time="166467"/>
                    <p14:bmk name="Movie1Introduction_VF102382896Еслипотребуетсяизменить168367" time="168367"/>
                    <p14:bmk name="Movie1Introduction_VF102382896можноперейтив168467" time="168467"/>
                    <p14:bmk name="Movie1Introduction_VF102382896можноперейтив171933" time="171933"/>
                    <p14:bmk name="Movie1Introduction_VF102382896и,наводяуказатель172033" time="172033"/>
                    <p14:bmk name="Movie1Introduction_VF102382896и,наводяуказатель174967" time="174967"/>
                    <p14:bmk name="Movie1Introduction_VF102382896спомощьюфункции175067" time="175067"/>
                    <p14:bmk name="Movie1Introduction_VF102382896спомощьюфункции182333" time="182333"/>
                    <p14:bmk name="Movie1Introduction_VF102382896Текущийстильмне184600" time="184600"/>
                    <p14:bmk name="Movie1Introduction_VF102382896Текущийстильмне187933" time="187933"/>
                    <p14:bmk name="Movie1Introduction_VF102382896Помередобавления192033" time="192033"/>
                    <p14:bmk name="Movie1Introduction_VF102382896Помередобавления196833" time="196833"/>
                    <p14:bmk name="Movie1Introduction_VF102382896Чтобыдобавитьв196933" time="196933"/>
                    <p14:bmk name="Movie1Introduction_VF102382896Чтобыдобавитьв202500" time="202500"/>
                    <p14:bmk name="Movie1Introduction_VF102382896Явведузаголовок202600" time="202600"/>
                    <p14:bmk name="Movie1Introduction_VF102382896Явведузаголовок208367" time="208367"/>
                    <p14:bmk name="Movie1Introduction_VF102382896Обратитевнимание:к208467" time="208467"/>
                    <p14:bmk name="Movie1Introduction_VF102382896Обратитевнимание:к212233" time="212233"/>
                    <p14:bmk name="Movie1Introduction_VF102382896Чтобыдобавитьновую212333" time="212333"/>
                    <p14:bmk name="Movie1Introduction_VF102382896Чтобыдобавитьновую215900" time="215900"/>
                    <p14:bmk name="Movie1Introduction_VF102382896устанавливаюкурсорв216000" time="216000"/>
                    <p14:bmk name="Movie1Introduction_VF102382896устанавливаюкурсорв220000" time="220000"/>
                    <p14:bmk name="Movie1Introduction_VF102382896нажимаюклавишуВВОД.220100" time="220100"/>
                    <p14:bmk name="Movie1Introduction_VF102382896нажимаюклавишуВВОД.226000" time="226000"/>
                    <p14:bmk name="Movie1Introduction_VF102382896образом.Добавлятьстолбцы226100" time="226100"/>
                    <p14:bmk name="Movie1Introduction_VF102382896образом.Добавлятьстолбцы230600" time="230600"/>
                    <p14:bmk name="Movie1Introduction_VF102382896Еслимненужен230700" time="230700"/>
                    <p14:bmk name="Movie1Introduction_VF102382896Еслимненужен236800" time="236800"/>
                    <p14:bmk name="Movie1Introduction_VF102382896щелкаюееправой236900" time="236900"/>
                    <p14:bmk name="Movie1Introduction_VF102382896щелкаюееправой242867" time="242867"/>
                    <p14:bmk name="Movie1Introduction_VF102382896&quot;Столбцытаблицыслева&quot;.242967" time="242967"/>
                    <p14:bmk name="Movie1Introduction_VF102382896&quot;Столбцытаблицыслева&quot;.247700" time="247700"/>
                    <p14:bmk name="Movie1Introduction_VF102382896Чтобывставитьновую247800" time="247800"/>
                    <p14:bmk name="Movie1Introduction_VF102382896Чтобывставитьновую253633" time="253633"/>
                    <p14:bmk name="Movie1Introduction_VF102382896навестиуказательмыши253733" time="253733"/>
                    <p14:bmk name="Movie1Introduction_VF102382896навестиуказательмыши259267" time="259267"/>
                    <p14:bmk name="Movie1Introduction_VF102382896Уменьшитьразмерытаблицы259367" time="259367"/>
                    <p14:bmk name="Movie1Introduction_VF102382896Уменьшитьразмерытаблицы265500" time="265500"/>
                    <p14:bmk name="Movie1Introduction_VF102382896Япростощелкаю265600" time="265600"/>
                    <p14:bmk name="Movie1Introduction_VF102382896Япростощелкаю269300" time="269300"/>
                    <p14:bmk name="Movie1Introduction_VF102382896мышинакоманду269400" time="269400"/>
                    <p14:bmk name="Movie1Introduction_VF102382896мышинакоманду273433" time="273433"/>
                    <p14:bmk name="Movie1Introduction_VF102382896Обратитевнимание:форматирование273533" time="273533"/>
                    <p14:bmk name="Movie1Introduction_VF102382896Обратитевнимание:форматирование280500" time="280500"/>
                    <p14:bmk name="Movie1Introduction_VF102382896Ящелкаюее280600" time="280600"/>
                    <p14:bmk name="Movie1Introduction_VF102382896Ящелкаюее288433" time="288433"/>
                    <p14:bmk name="Movie1Introduction_VF102382896Ещеоднимпреимуществом288533" time="288533"/>
                    <p14:bmk name="Movie1Introduction_VF102382896Ещеоднимпреимуществом295333" time="295333"/>
                    <p14:bmk name="Movie1Introduction_VF102382896Припрокруткетаблицы295433" time="295433"/>
                    <p14:bmk name="Movie1Introduction_VF102382896Припрокруткетаблицы299500" time="299500"/>
                    <p14:bmk name="Movie1Introduction_VF102382896поэтомувсегдапонятно,299600" time="299600"/>
                    <p14:bmk name="Movie1Introduction_VF102382896поэтомувсегдапонятно,306067" time="306067"/>
                    <p14:bmk name="Movie1Introduction_VF102382896Поумолчаниюему306167" time="306167"/>
                    <p14:bmk name="Movie1Introduction_VF102382896Поумолчаниюему311900" time="311900"/>
                    <p14:bmk name="Movie1Introduction_VF102382896Выувидели,как315667" time="315667"/>
                    <p14:bmk name="Movie1Introduction_VF102382896Выувидели,как322400" time="322400"/>
                    <p14:bmk name="Movie1Introduction_VF102382896Сначалаяпросто322500" time="322500"/>
                    <p14:bmk name="Movie1Introduction_VF102382896Сначалаяпросто329033" time="329033"/>
                    <p14:bmk name="Movie1Introduction_VF102382896затемвыделюданные,329133" time="329133"/>
                    <p14:bmk name="Movie1Introduction_VF102382896затемвыделюданные,336733" time="336733"/>
                    <p14:bmk name="Movie1Introduction_VF102382896нажмукнопку&quot;ОК&quot; —336833" time="336833"/>
                    <p14:bmk name="Movie1Introduction_VF102382896нажмукнопку&quot;ОК&quot; —344767" time="344767"/>
                    <p14:bmk name="Movie1Introduction_VF102382896Дальшемырассмотрим344867" time="344867"/>
                    <p14:bmk name="Movie1Introduction_VF102382896Дальшемырассмотрим349250" time="349250"/>
                  </p14:bmkLst>
                </p14:media>
              </p:ext>
            </p:extLst>
          </p:nvPr>
        </p:nvPicPr>
        <p:blipFill>
          <a:blip r:embed="rId69"/>
          <a:stretch>
            <a:fillRect/>
          </a:stretch>
        </p:blipFill>
        <p:spPr>
          <a:xfrm>
            <a:off x="1524000" y="992188"/>
            <a:ext cx="5943600" cy="4457700"/>
          </a:xfrm>
        </p:spPr>
      </p:pic>
      <p:sp>
        <p:nvSpPr>
          <p:cNvPr id="8" name="TextBox 7" hidden="1"/>
          <p:cNvSpPr txBox="1"/>
          <p:nvPr/>
        </p:nvSpPr>
        <p:spPr>
          <a:xfrm>
            <a:off x="0" y="0"/>
            <a:ext cx="10513134" cy="276999"/>
          </a:xfrm>
          <a:prstGeom prst="rect">
            <a:avLst/>
          </a:prstGeom>
          <a:noFill/>
        </p:spPr>
        <p:txBody>
          <a:bodyPr vert="horz" wrap="none" tIns="0" bIns="0" rtlCol="0">
            <a:spAutoFit/>
          </a:bodyPr>
          <a:lstStyle/>
          <a:p>
            <a:r>
              <a:rPr lang="ru-RU" smtClean="0">
                <a:latin typeface="Calibri"/>
              </a:rPr>
              <a:t>Обязательно выполните упражнение, которое следует за этим материалом. На этом наш курс завершен.</a:t>
            </a:r>
            <a:endParaRPr lang="ru-RU">
              <a:latin typeface="Calibri"/>
            </a:endParaRPr>
          </a:p>
        </p:txBody>
      </p:sp>
      <p:sp>
        <p:nvSpPr>
          <p:cNvPr id="9" name="Movie1Introduction_VF102382896Здравствуйте.Этоткурс44678933"/>
          <p:cNvSpPr txBox="1"/>
          <p:nvPr>
            <p:custDataLst>
              <p:tags r:id="rId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Здравствуйте. Этот курс посвящен таблицам. Что представляет собой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Movie1Introduction_VF102382896таблицавприложении903313800"/>
          <p:cNvSpPr txBox="1"/>
          <p:nvPr>
            <p:custDataLst>
              <p:tags r:id="rId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таблица в приложении Excel? Это способ хранения взаимосвязанных данных.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Movie1Introduction_VF102382896Этострокиданных1390018600"/>
          <p:cNvSpPr txBox="1"/>
          <p:nvPr>
            <p:custDataLst>
              <p:tags r:id="rId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 строки данных с описательными заголовками вверху каждого столбца: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Movie1Introduction_VF102382896&quot;Страна&quot;,&quot;Продавец&quot;,&quot;Суммы1870023867"/>
          <p:cNvSpPr txBox="1"/>
          <p:nvPr>
            <p:custDataLst>
              <p:tags r:id="rId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"Страна", "Продавец", "Суммы заказов", "Даты заказов" и "Коды заказов".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Movie1Introduction_VF102382896Однакоэтоне2396728300"/>
          <p:cNvSpPr txBox="1"/>
          <p:nvPr>
            <p:custDataLst>
              <p:tags r:id="rId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Однако это не таблица. Мы можем воспринимать эти данные именно так,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" name="Movie1Introduction_VF102382896однаковExcel2840031867"/>
          <p:cNvSpPr txBox="1"/>
          <p:nvPr>
            <p:custDataLst>
              <p:tags r:id="rId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однако в Excel они не будут интерпретироваться как таблица,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Movie1Introduction_VF102382896еслиневыполнить3196737700"/>
          <p:cNvSpPr txBox="1"/>
          <p:nvPr>
            <p:custDataLst>
              <p:tags r:id="rId1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если не выполнить с ними определенные действия (чуть позже я покажу, какие именно).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" name="Movie1Introduction_VF102382896Можетвозникнутьвопрос:3780045800"/>
          <p:cNvSpPr txBox="1"/>
          <p:nvPr>
            <p:custDataLst>
              <p:tags r:id="rId1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Может возникнуть вопрос: в чем состоит преимущество таблиц, ведь данные уже организованы в строки и столбцы?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Movie1Introduction_VF102382896Таблицыпомогаютэкономить4590049600"/>
          <p:cNvSpPr txBox="1"/>
          <p:nvPr>
            <p:custDataLst>
              <p:tags r:id="rId1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Таблицы помогают экономить время. Если данные распознаются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" name="Movie1Introduction_VF102382896вExcelкак4970055533"/>
          <p:cNvSpPr txBox="1"/>
          <p:nvPr>
            <p:custDataLst>
              <p:tags r:id="rId1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Excel как таблица, то многие действия с ними могут выполняться автоматически.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" name="Movie1Introduction_VF102382896Впротивномслучае5563358467"/>
          <p:cNvSpPr txBox="1"/>
          <p:nvPr>
            <p:custDataLst>
              <p:tags r:id="rId1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противном случае для их выполнения потребовались бы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" name="Movie1Introduction_VF102382896определенныеусилия.Например,5856763900"/>
          <p:cNvSpPr txBox="1"/>
          <p:nvPr>
            <p:custDataLst>
              <p:tags r:id="rId1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определенные усилия. Например, данные в таблице можно сортировать и фильтровать,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Movie1Introduction_VF102382896ктаблицеможно6400069533"/>
          <p:cNvSpPr txBox="1"/>
          <p:nvPr>
            <p:custDataLst>
              <p:tags r:id="rId1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 таблице можно применять особое форматирование, а ячейки в ней заполняются формулами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" name="Movie1Introduction_VF102382896автоматически.Совсеми6963375700"/>
          <p:cNvSpPr txBox="1"/>
          <p:nvPr>
            <p:custDataLst>
              <p:tags r:id="rId1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автоматически. Со всеми этими функциями вы познакомитесь при изучении данного курса.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" name="Movie1Introduction_VF102382896Чтобыпреобразоватьэти7580080400"/>
          <p:cNvSpPr txBox="1"/>
          <p:nvPr>
            <p:custDataLst>
              <p:tags r:id="rId1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Чтобы преобразовать эти данные в таблицу Excel, я щелкаю диапазон с данными,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" name="Movie1Introduction_VF102382896затемоткрываюна8050086800"/>
          <p:cNvSpPr txBox="1"/>
          <p:nvPr>
            <p:custDataLst>
              <p:tags r:id="rId1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затем открываю на ленте вкладку "Вставка" и в группе "Таблицы" нажимаю кнопку "Таблица".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" name="Movie1Introduction_VF102382896Появилосьдиалоговоеокно8690091967"/>
          <p:cNvSpPr txBox="1"/>
          <p:nvPr>
            <p:custDataLst>
              <p:tags r:id="rId2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Появилось диалоговое окно с полем "Укажите расположение данных таблицы:".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" name="Movie1Introduction_VF102382896Данныеналисте9206795500"/>
          <p:cNvSpPr txBox="1"/>
          <p:nvPr>
            <p:custDataLst>
              <p:tags r:id="rId2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Данные на листе выделены автоматически, и в поле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7" name="Movie1Introduction_VF102382896содержитсяссылкана95600100733"/>
          <p:cNvSpPr txBox="1"/>
          <p:nvPr>
            <p:custDataLst>
              <p:tags r:id="rId2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содержится ссылка на диапазон ячеек, которые будут включены в таблицу.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" name="Movie1Introduction_VF102382896Здесьестьфлажок100833103967"/>
          <p:cNvSpPr txBox="1"/>
          <p:nvPr>
            <p:custDataLst>
              <p:tags r:id="rId23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Здесь есть флажок "Таблица с заголовками".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" name="Movie1Introduction_VF102382896Яхочуустановить104067110033"/>
          <p:cNvSpPr txBox="1"/>
          <p:nvPr>
            <p:custDataLst>
              <p:tags r:id="rId2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хочу установить его, чтобы заголовки столбцов использовались как заголовки в новой таблице.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" name="Movie1Introduction_VF102382896Еслиэтотфлажок110133115267"/>
          <p:cNvSpPr txBox="1"/>
          <p:nvPr>
            <p:custDataLst>
              <p:tags r:id="rId2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Если этот флажок не установлен, в таблицу будут вставлены стандартные заголовки столбцов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" name="Movie1Introduction_VF102382896(&quot;Столбец1&quot;,&quot;Столбец115367123367"/>
          <p:cNvSpPr txBox="1"/>
          <p:nvPr>
            <p:custDataLst>
              <p:tags r:id="rId26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("Столбец 1", "Столбец 2" и так далее), которые впоследствии можно изменить. Я нажимаю кнопку "ОК", и таблица Excel готова.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" name="Movie1Introduction_VF102382896Обратитевниманиена127067131467"/>
          <p:cNvSpPr txBox="1"/>
          <p:nvPr>
            <p:custDataLst>
              <p:tags r:id="rId2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Обратите внимание на форматирование. Данные отформатированы как таблица,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" name="Movie1Introduction_VF102382896поэтомуихвнешний131567136833"/>
          <p:cNvSpPr txBox="1"/>
          <p:nvPr>
            <p:custDataLst>
              <p:tags r:id="rId2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поэтому их внешний вид отличается от представления других данных на листе.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" name="Movie1Introduction_VF102382896Заголовкистолбцовотображаются136933142900"/>
          <p:cNvSpPr txBox="1"/>
          <p:nvPr>
            <p:custDataLst>
              <p:tags r:id="rId2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Заголовки столбцов отображаются белыми буквами на темном фоне и выделены полужирным начертанием.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" name="Movie1Introduction_VF102382896Заголовоккаждогостолбца143000146733"/>
          <p:cNvSpPr txBox="1"/>
          <p:nvPr>
            <p:custDataLst>
              <p:tags r:id="rId3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Заголовок каждого столбца содержит стрелку раскрывающегося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" name="Movie1Introduction_VF102382896меню,спомощью146833151500"/>
          <p:cNvSpPr txBox="1"/>
          <p:nvPr>
            <p:custDataLst>
              <p:tags r:id="rId3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меню, с помощью которого можно сортировать и фильтровать данные,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" name="Movie1Introduction_VF102382896акстрокам151600156833"/>
          <p:cNvSpPr txBox="1"/>
          <p:nvPr>
            <p:custDataLst>
              <p:tags r:id="rId3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к строкам применен затененный фон с чередованием синего и серого цвета.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" name="Movie1Introduction_VF102382896Прижеланииформат156933159767"/>
          <p:cNvSpPr txBox="1"/>
          <p:nvPr>
            <p:custDataLst>
              <p:tags r:id="rId33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При желании формат можно изменить в любой момент.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" name="Movie1Introduction_VF102382896Еслищелкнутьтаблицу,159867166367"/>
          <p:cNvSpPr txBox="1"/>
          <p:nvPr>
            <p:custDataLst>
              <p:tags r:id="rId3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Если щелкнуть таблицу, появляется вкладка "Работа с таблицами" с вложенной вкладкой "Конструктор".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0" name="Movie1Introduction_VF102382896Еслипотребуетсяизменить166467168367"/>
          <p:cNvSpPr txBox="1"/>
          <p:nvPr>
            <p:custDataLst>
              <p:tags r:id="rId35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Если потребуется изменить стиль,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1" name="Movie1Introduction_VF102382896можноперейтив168467171933"/>
          <p:cNvSpPr txBox="1"/>
          <p:nvPr>
            <p:custDataLst>
              <p:tags r:id="rId3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можно перейти в группу "Стили таблиц", щелкнуть эту стрелку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2" name="Movie1Introduction_VF102382896и,наводяуказатель172033174967"/>
          <p:cNvSpPr txBox="1"/>
          <p:nvPr>
            <p:custDataLst>
              <p:tags r:id="rId37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и, наводя указатель мыши на различные стили,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3" name="Movie1Introduction_VF102382896спомощьюфункции175067182333"/>
          <p:cNvSpPr txBox="1"/>
          <p:nvPr>
            <p:custDataLst>
              <p:tags r:id="rId38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 помощью функции динамического просмотра увидеть, как будет выглядеть таблица при применении того или иного варианта.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4" name="Movie1Introduction_VF102382896Текущийстильмне184600187933"/>
          <p:cNvSpPr txBox="1"/>
          <p:nvPr>
            <p:custDataLst>
              <p:tags r:id="rId3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Текущий стиль мне подходит, поэтому я остановлюсь на нем.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5" name="Movie1Introduction_VF102382896Помередобавления192033196833"/>
          <p:cNvSpPr txBox="1"/>
          <p:nvPr>
            <p:custDataLst>
              <p:tags r:id="rId4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 мере добавления данных в таблицу она увеличивается автоматически.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6" name="Movie1Introduction_VF102382896Чтобыдобавитьв196933202500"/>
          <p:cNvSpPr txBox="1"/>
          <p:nvPr>
            <p:custDataLst>
              <p:tags r:id="rId4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Чтобы добавить в таблицу новый столбец, достаточно ввести данные в первый пустой столбец справа.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7" name="Movie1Introduction_VF102382896Явведузаголовок202600208367"/>
          <p:cNvSpPr txBox="1"/>
          <p:nvPr>
            <p:custDataLst>
              <p:tags r:id="rId4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введу заголовок "Комиссия", нажму клавишу ВВОД, и в таблицу будет добавлен новый столбец.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8" name="Movie1Introduction_VF102382896Обратитевнимание:к208467212233"/>
          <p:cNvSpPr txBox="1"/>
          <p:nvPr>
            <p:custDataLst>
              <p:tags r:id="rId4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Обратите внимание: к нему уже применено форматирование.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9" name="Movie1Introduction_VF102382896Чтобыдобавитьновую212333215900"/>
          <p:cNvSpPr txBox="1"/>
          <p:nvPr>
            <p:custDataLst>
              <p:tags r:id="rId44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Чтобы добавить новую строку в нижнюю часть таблицы, я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0" name="Movie1Introduction_VF102382896устанавливаюкурсорв216000220000"/>
          <p:cNvSpPr txBox="1"/>
          <p:nvPr>
            <p:custDataLst>
              <p:tags r:id="rId4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устанавливаю курсор в ячейку под последней строкой, ввожу данные и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1" name="Movie1Introduction_VF102382896нажимаюклавишуВВОД.220100226000"/>
          <p:cNvSpPr txBox="1"/>
          <p:nvPr>
            <p:custDataLst>
              <p:tags r:id="rId4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нажимаю клавишу ВВОД. В результате появляется новая строка, отформатированная нужным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2" name="Movie1Introduction_VF102382896образом.Добавлятьстолбцы226100230600"/>
          <p:cNvSpPr txBox="1"/>
          <p:nvPr>
            <p:custDataLst>
              <p:tags r:id="rId4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образом. Добавлять столбцы и строки внутрь таблицы так же легко.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3" name="Movie1Introduction_VF102382896Еслимненужен230700236800"/>
          <p:cNvSpPr txBox="1"/>
          <p:nvPr>
            <p:custDataLst>
              <p:tags r:id="rId4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Если мне нужен новый столбец, я выделяю ячейку справа от того места, куда его требуется вставить,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4" name="Movie1Introduction_VF102382896щелкаюееправой236900242867"/>
          <p:cNvSpPr txBox="1"/>
          <p:nvPr>
            <p:custDataLst>
              <p:tags r:id="rId4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щелкаю ее правой кнопкой мыши, навожу указатель мыши на команду "Вставить" и выбираю вариант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5" name="Movie1Introduction_VF102382896&quot;Столбцытаблицыслева&quot;.242967247700"/>
          <p:cNvSpPr txBox="1"/>
          <p:nvPr>
            <p:custDataLst>
              <p:tags r:id="rId5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"Столбцы таблицы слева". В результате в таблице появляется новый столбец.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6" name="Movie1Introduction_VF102382896Чтобывставитьновую247800253633"/>
          <p:cNvSpPr txBox="1"/>
          <p:nvPr>
            <p:custDataLst>
              <p:tags r:id="rId5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Чтобы вставить новую строку вот сюда, достаточно щелкнуть правой кнопкой мыши,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7" name="Movie1Introduction_VF102382896навестиуказательмыши253733259267"/>
          <p:cNvSpPr txBox="1"/>
          <p:nvPr>
            <p:custDataLst>
              <p:tags r:id="rId5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навести указатель мыши на команду "Вставить" и выбрать вариант "Строки таблицы выше".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8" name="Movie1Introduction_VF102382896Уменьшитьразмерытаблицы259367265500"/>
          <p:cNvSpPr txBox="1"/>
          <p:nvPr>
            <p:custDataLst>
              <p:tags r:id="rId5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Уменьшить размеры таблицы так же просто. Предположим, этот новый столбец справа мне не нужен.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9" name="Movie1Introduction_VF102382896Япростощелкаю265600269300"/>
          <p:cNvSpPr txBox="1"/>
          <p:nvPr>
            <p:custDataLst>
              <p:tags r:id="rId5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просто щелкаю его правой кнопкой мыши, навожу указатель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0" name="Movie1Introduction_VF102382896мышинакоманду269400273433"/>
          <p:cNvSpPr txBox="1"/>
          <p:nvPr>
            <p:custDataLst>
              <p:tags r:id="rId5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мыши на команду "Удалить" и выбираю вариант "Столбцы таблицы".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1" name="Movie1Introduction_VF102382896Обратитевнимание:форматирование273533280500"/>
          <p:cNvSpPr txBox="1"/>
          <p:nvPr>
            <p:custDataLst>
              <p:tags r:id="rId5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Обратите внимание: форматирование в виде таблицы удалено автоматически. Теперь я удалю эту новую строку.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2" name="Movie1Introduction_VF102382896Ящелкаюее280600288433"/>
          <p:cNvSpPr txBox="1"/>
          <p:nvPr>
            <p:custDataLst>
              <p:tags r:id="rId5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щелкаю ее правой кнопкой мыши, выбираю команду "Удалить" и вариант "Строки таблицы". Строка удалена.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3" name="Movie1Introduction_VF102382896Ещеоднимпреимуществом288533295333"/>
          <p:cNvSpPr txBox="1"/>
          <p:nvPr>
            <p:custDataLst>
              <p:tags r:id="rId5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Еще одним преимуществом таблиц являются их заголовки (в данном случае — "Страна", "Продавец" и так далее).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4" name="Movie1Introduction_VF102382896Припрокруткетаблицы295433299500"/>
          <p:cNvSpPr txBox="1"/>
          <p:nvPr>
            <p:custDataLst>
              <p:tags r:id="rId5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При прокрутке таблицы вниз заголовки столбцов остаются на виду,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5" name="Movie1Introduction_VF102382896поэтомувсегдапонятно,299600306067"/>
          <p:cNvSpPr txBox="1"/>
          <p:nvPr>
            <p:custDataLst>
              <p:tags r:id="rId6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поэтому всегда понятно, что означают те или иные данные. Кстати, этот столбец можно легко переименовать.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6" name="Movie1Introduction_VF102382896Поумолчаниюему306167311900"/>
          <p:cNvSpPr txBox="1"/>
          <p:nvPr>
            <p:custDataLst>
              <p:tags r:id="rId6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 умолчанию ему было присвоено имя "Столбец 1". Достаточно просто ввести новое имя — и готово.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7" name="Movie1Introduction_VF102382896Выувидели,как315667322400"/>
          <p:cNvSpPr txBox="1"/>
          <p:nvPr>
            <p:custDataLst>
              <p:tags r:id="rId6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Вы увидели, как создать таблицу на базе уже существующих данных, однако таблицы можно создавать и с нуля.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8" name="Movie1Introduction_VF102382896Сначалаяпросто322500329033"/>
          <p:cNvSpPr txBox="1"/>
          <p:nvPr>
            <p:custDataLst>
              <p:tags r:id="rId6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Сначала я просто введу заголовки ("Квартал 1", "Квартал 2", "Квартал 3" и "Квартал 4"),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9" name="Movie1Introduction_VF102382896затемвыделюданные,329133336733"/>
          <p:cNvSpPr txBox="1"/>
          <p:nvPr>
            <p:custDataLst>
              <p:tags r:id="rId64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затем выделю данные, открою вкладку "Вставка", нажму кнопку "Таблица", установлю флажок "Таблица с заголовками",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0" name="Movie1Introduction_VF102382896нажмукнопку&quot;ОК&quot; —336833344767"/>
          <p:cNvSpPr txBox="1"/>
          <p:nvPr>
            <p:custDataLst>
              <p:tags r:id="rId65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нажму кнопку "ОК" — и можно приступать к работе с новой таблицей. Теперь нужно только расширить ее путем ввода данных.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1" name="Movie1Introduction_VF102382896Дальшемырассмотрим344867349250"/>
          <p:cNvSpPr txBox="1"/>
          <p:nvPr>
            <p:custDataLst>
              <p:tags r:id="rId6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Дальше мы рассмотрим сортировку и фильтрацию данных в таблицах.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662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6"/>
                    </p:tgtEl>
                  </p:cMediaNode>
                </p:video>
                <p:seq concurrent="1" nextAc="seek">
                  <p:cTn id="1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Здравствуйте.Этоткурс4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" fill="hold">
                          <p:stCondLst>
                            <p:cond delay="0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Здравствуйте.Этоткурс4467"/>
                      </p:tgtEl>
                    </p:cond>
                  </p:nextCondLst>
                </p:seq>
                <p:seq concurrent="1" nextAc="seek">
                  <p:cTn id="2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Здравствуйте.Этоткурс8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" fill="hold">
                          <p:stCondLst>
                            <p:cond delay="0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Здравствуйте.Этоткурс8933"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таблицавприложении9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таблицавприложении9033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таблицавприложении13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таблицавприложении13800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Этострокиданных13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Этострокиданных13900"/>
                      </p:tgtEl>
                    </p:cond>
                  </p:nextCondLst>
                </p:seq>
                <p:seq concurrent="1" nextAc="seek">
                  <p:cTn id="4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Этострокиданных18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Этострокиданных18600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&quot;Страна&quot;,&quot;Продавец&quot;,&quot;Суммы18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&quot;Страна&quot;,&quot;Продавец&quot;,&quot;Суммы18700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&quot;Страна&quot;,&quot;Продавец&quot;,&quot;Суммы23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&quot;Страна&quot;,&quot;Продавец&quot;,&quot;Суммы23867"/>
                      </p:tgtEl>
                    </p:cond>
                  </p:nextCondLst>
                </p:seq>
                <p:seq concurrent="1" nextAc="seek">
                  <p:cTn id="6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Однакоэтоне23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" fill="hold">
                          <p:stCondLst>
                            <p:cond delay="0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Однакоэтоне23967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Однакоэтоне28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Однакоэтоне28300"/>
                      </p:tgtEl>
                    </p:cond>
                  </p:nextCondLst>
                </p:seq>
                <p:seq concurrent="1" nextAc="seek">
                  <p:cTn id="7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однаковExcel28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" fill="hold">
                          <p:stCondLst>
                            <p:cond delay="0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однаковExcel28400"/>
                      </p:tgtEl>
                    </p:cond>
                  </p:nextCondLst>
                </p:seq>
                <p:seq concurrent="1" nextAc="seek">
                  <p:cTn id="8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однаковExcel31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3" fill="hold">
                          <p:stCondLst>
                            <p:cond delay="0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однаковExcel31867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еслиневыполнить31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еслиневыполнить31967"/>
                      </p:tgtEl>
                    </p:cond>
                  </p:nextCondLst>
                </p:seq>
                <p:seq concurrent="1" nextAc="seek">
                  <p:cTn id="9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еслиневыполнить37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5" fill="hold">
                          <p:stCondLst>
                            <p:cond delay="0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еслиневыполнить37700"/>
                      </p:tgtEl>
                    </p:cond>
                  </p:nextCondLst>
                </p:seq>
                <p:seq concurrent="1" nextAc="seek">
                  <p:cTn id="10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Можетвозникнутьвопрос:37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1" fill="hold">
                          <p:stCondLst>
                            <p:cond delay="0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Можетвозникнутьвопрос:37800"/>
                      </p:tgtEl>
                    </p:cond>
                  </p:nextCondLst>
                </p:seq>
                <p:seq concurrent="1" nextAc="seek">
                  <p:cTn id="10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Можетвозникнутьвопрос:45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" fill="hold">
                          <p:stCondLst>
                            <p:cond delay="0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Можетвозникнутьвопрос:45800"/>
                      </p:tgtEl>
                    </p:cond>
                  </p:nextCondLst>
                </p:seq>
                <p:seq concurrent="1" nextAc="seek">
                  <p:cTn id="11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Таблицыпомогаютэкономить45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3" fill="hold">
                          <p:stCondLst>
                            <p:cond delay="0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Таблицыпомогаютэкономить45900"/>
                      </p:tgtEl>
                    </p:cond>
                  </p:nextCondLst>
                </p:seq>
                <p:seq concurrent="1" nextAc="seek">
                  <p:cTn id="11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Таблицыпомогаютэкономить49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9" fill="hold">
                          <p:stCondLst>
                            <p:cond delay="0"/>
                          </p:stCondLst>
                          <p:childTnLst>
                            <p:par>
                              <p:cTn id="1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Таблицыпомогаютэкономить49600"/>
                      </p:tgtEl>
                    </p:cond>
                  </p:nextCondLst>
                </p:seq>
                <p:seq concurrent="1" nextAc="seek">
                  <p:cTn id="12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вExcelкак49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5" fill="hold">
                          <p:stCondLst>
                            <p:cond delay="0"/>
                          </p:stCondLst>
                          <p:childTnLst>
                            <p:par>
                              <p:cTn id="1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вExcelкак49700"/>
                      </p:tgtEl>
                    </p:cond>
                  </p:nextCondLst>
                </p:seq>
                <p:seq concurrent="1" nextAc="seek">
                  <p:cTn id="13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вExcelкак55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1" fill="hold">
                          <p:stCondLst>
                            <p:cond delay="0"/>
                          </p:stCondLst>
                          <p:childTnLst>
                            <p:par>
                              <p:cTn id="1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вExcelкак55533"/>
                      </p:tgtEl>
                    </p:cond>
                  </p:nextCondLst>
                </p:seq>
                <p:seq concurrent="1" nextAc="seek">
                  <p:cTn id="13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Впротивномслучае55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7" fill="hold">
                          <p:stCondLst>
                            <p:cond delay="0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Впротивномслучае55633"/>
                      </p:tgtEl>
                    </p:cond>
                  </p:nextCondLst>
                </p:seq>
                <p:seq concurrent="1" nextAc="seek">
                  <p:cTn id="14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Впротивномслучае58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3" fill="hold">
                          <p:stCondLst>
                            <p:cond delay="0"/>
                          </p:stCondLst>
                          <p:childTnLst>
                            <p:par>
                              <p:cTn id="1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Впротивномслучае58467"/>
                      </p:tgtEl>
                    </p:cond>
                  </p:nextCondLst>
                </p:seq>
                <p:seq concurrent="1" nextAc="seek">
                  <p:cTn id="14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определенныеусилия.Например,58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9" fill="hold">
                          <p:stCondLst>
                            <p:cond delay="0"/>
                          </p:stCondLst>
                          <p:childTnLst>
                            <p:par>
                              <p:cTn id="1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определенныеусилия.Например,58567"/>
                      </p:tgtEl>
                    </p:cond>
                  </p:nextCondLst>
                </p:seq>
                <p:seq concurrent="1" nextAc="seek">
                  <p:cTn id="15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определенныеусилия.Например,63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5" fill="hold">
                          <p:stCondLst>
                            <p:cond delay="0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определенныеусилия.Например,63900"/>
                      </p:tgtEl>
                    </p:cond>
                  </p:nextCondLst>
                </p:seq>
                <p:seq concurrent="1" nextAc="seek">
                  <p:cTn id="16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ктаблицеможно64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1" fill="hold">
                          <p:stCondLst>
                            <p:cond delay="0"/>
                          </p:stCondLst>
                          <p:childTnLst>
                            <p:par>
                              <p:cTn id="1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ктаблицеможно64000"/>
                      </p:tgtEl>
                    </p:cond>
                  </p:nextCondLst>
                </p:seq>
                <p:seq concurrent="1" nextAc="seek">
                  <p:cTn id="16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ктаблицеможно69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7" fill="hold">
                          <p:stCondLst>
                            <p:cond delay="0"/>
                          </p:stCondLst>
                          <p:childTnLst>
                            <p:par>
                              <p:cTn id="1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ктаблицеможно69533"/>
                      </p:tgtEl>
                    </p:cond>
                  </p:nextCondLst>
                </p:seq>
                <p:seq concurrent="1" nextAc="seek">
                  <p:cTn id="17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автоматически.Совсеми69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3" fill="hold">
                          <p:stCondLst>
                            <p:cond delay="0"/>
                          </p:stCondLst>
                          <p:childTnLst>
                            <p:par>
                              <p:cTn id="1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автоматически.Совсеми69633"/>
                      </p:tgtEl>
                    </p:cond>
                  </p:nextCondLst>
                </p:seq>
                <p:seq concurrent="1" nextAc="seek">
                  <p:cTn id="17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автоматически.Совсеми75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9" fill="hold">
                          <p:stCondLst>
                            <p:cond delay="0"/>
                          </p:stCondLst>
                          <p:childTnLst>
                            <p:par>
                              <p:cTn id="1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автоматически.Совсеми75700"/>
                      </p:tgtEl>
                    </p:cond>
                  </p:nextCondLst>
                </p:seq>
                <p:seq concurrent="1" nextAc="seek">
                  <p:cTn id="18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Чтобыпреобразоватьэти75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5" fill="hold">
                          <p:stCondLst>
                            <p:cond delay="0"/>
                          </p:stCondLst>
                          <p:childTnLst>
                            <p:par>
                              <p:cTn id="1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Чтобыпреобразоватьэти75800"/>
                      </p:tgtEl>
                    </p:cond>
                  </p:nextCondLst>
                </p:seq>
                <p:seq concurrent="1" nextAc="seek">
                  <p:cTn id="19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Чтобыпреобразоватьэти80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1" fill="hold">
                          <p:stCondLst>
                            <p:cond delay="0"/>
                          </p:stCondLst>
                          <p:childTnLst>
                            <p:par>
                              <p:cTn id="1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Чтобыпреобразоватьэти80400"/>
                      </p:tgtEl>
                    </p:cond>
                  </p:nextCondLst>
                </p:seq>
                <p:seq concurrent="1" nextAc="seek">
                  <p:cTn id="19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затемоткрываюна80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7" fill="hold">
                          <p:stCondLst>
                            <p:cond delay="0"/>
                          </p:stCondLst>
                          <p:childTnLst>
                            <p:par>
                              <p:cTn id="1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затемоткрываюна80500"/>
                      </p:tgtEl>
                    </p:cond>
                  </p:nextCondLst>
                </p:seq>
                <p:seq concurrent="1" nextAc="seek">
                  <p:cTn id="20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затемоткрываюна86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3" fill="hold">
                          <p:stCondLst>
                            <p:cond delay="0"/>
                          </p:stCondLst>
                          <p:childTnLst>
                            <p:par>
                              <p:cTn id="2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затемоткрываюна86800"/>
                      </p:tgtEl>
                    </p:cond>
                  </p:nextCondLst>
                </p:seq>
                <p:seq concurrent="1" nextAc="seek">
                  <p:cTn id="20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Появилосьдиалоговоеокно86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9" fill="hold">
                          <p:stCondLst>
                            <p:cond delay="0"/>
                          </p:stCondLst>
                          <p:childTnLst>
                            <p:par>
                              <p:cTn id="2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Появилосьдиалоговоеокно86900"/>
                      </p:tgtEl>
                    </p:cond>
                  </p:nextCondLst>
                </p:seq>
                <p:seq concurrent="1" nextAc="seek">
                  <p:cTn id="21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Появилосьдиалоговоеокно91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5" fill="hold">
                          <p:stCondLst>
                            <p:cond delay="0"/>
                          </p:stCondLst>
                          <p:childTnLst>
                            <p:par>
                              <p:cTn id="2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Появилосьдиалоговоеокно91967"/>
                      </p:tgtEl>
                    </p:cond>
                  </p:nextCondLst>
                </p:seq>
                <p:seq concurrent="1" nextAc="seek">
                  <p:cTn id="22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Данныеналисте92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1" fill="hold">
                          <p:stCondLst>
                            <p:cond delay="0"/>
                          </p:stCondLst>
                          <p:childTnLst>
                            <p:par>
                              <p:cTn id="2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Данныеналисте92067"/>
                      </p:tgtEl>
                    </p:cond>
                  </p:nextCondLst>
                </p:seq>
                <p:seq concurrent="1" nextAc="seek">
                  <p:cTn id="22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Данныеналисте95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7" fill="hold">
                          <p:stCondLst>
                            <p:cond delay="0"/>
                          </p:stCondLst>
                          <p:childTnLst>
                            <p:par>
                              <p:cTn id="2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Данныеналисте95500"/>
                      </p:tgtEl>
                    </p:cond>
                  </p:nextCondLst>
                </p:seq>
                <p:seq concurrent="1" nextAc="seek">
                  <p:cTn id="23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содержитсяссылкана95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3" fill="hold">
                          <p:stCondLst>
                            <p:cond delay="0"/>
                          </p:stCondLst>
                          <p:childTnLst>
                            <p:par>
                              <p:cTn id="2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содержитсяссылкана95600"/>
                      </p:tgtEl>
                    </p:cond>
                  </p:nextCondLst>
                </p:seq>
                <p:seq concurrent="1" nextAc="seek">
                  <p:cTn id="23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содержитсяссылкана100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9" fill="hold">
                          <p:stCondLst>
                            <p:cond delay="0"/>
                          </p:stCondLst>
                          <p:childTnLst>
                            <p:par>
                              <p:cTn id="2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содержитсяссылкана100733"/>
                      </p:tgtEl>
                    </p:cond>
                  </p:nextCondLst>
                </p:seq>
                <p:seq concurrent="1" nextAc="seek">
                  <p:cTn id="24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Здесьестьфлажок100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5" fill="hold">
                          <p:stCondLst>
                            <p:cond delay="0"/>
                          </p:stCondLst>
                          <p:childTnLst>
                            <p:par>
                              <p:cTn id="2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Здесьестьфлажок100833"/>
                      </p:tgtEl>
                    </p:cond>
                  </p:nextCondLst>
                </p:seq>
                <p:seq concurrent="1" nextAc="seek">
                  <p:cTn id="25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Здесьестьфлажок103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1" fill="hold">
                          <p:stCondLst>
                            <p:cond delay="0"/>
                          </p:stCondLst>
                          <p:childTnLst>
                            <p:par>
                              <p:cTn id="2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Здесьестьфлажок103967"/>
                      </p:tgtEl>
                    </p:cond>
                  </p:nextCondLst>
                </p:seq>
                <p:seq concurrent="1" nextAc="seek">
                  <p:cTn id="25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Яхочуустановить104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7" fill="hold">
                          <p:stCondLst>
                            <p:cond delay="0"/>
                          </p:stCondLst>
                          <p:childTnLst>
                            <p:par>
                              <p:cTn id="2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Яхочуустановить104067"/>
                      </p:tgtEl>
                    </p:cond>
                  </p:nextCondLst>
                </p:seq>
                <p:seq concurrent="1" nextAc="seek">
                  <p:cTn id="26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Яхочуустановить110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3" fill="hold">
                          <p:stCondLst>
                            <p:cond delay="0"/>
                          </p:stCondLst>
                          <p:childTnLst>
                            <p:par>
                              <p:cTn id="2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Яхочуустановить110033"/>
                      </p:tgtEl>
                    </p:cond>
                  </p:nextCondLst>
                </p:seq>
                <p:seq concurrent="1" nextAc="seek">
                  <p:cTn id="26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Еслиэтотфлажок110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9" fill="hold">
                          <p:stCondLst>
                            <p:cond delay="0"/>
                          </p:stCondLst>
                          <p:childTnLst>
                            <p:par>
                              <p:cTn id="2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Еслиэтотфлажок110133"/>
                      </p:tgtEl>
                    </p:cond>
                  </p:nextCondLst>
                </p:seq>
                <p:seq concurrent="1" nextAc="seek">
                  <p:cTn id="27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Еслиэтотфлажок115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5" fill="hold">
                          <p:stCondLst>
                            <p:cond delay="0"/>
                          </p:stCondLst>
                          <p:childTnLst>
                            <p:par>
                              <p:cTn id="2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Еслиэтотфлажок115267"/>
                      </p:tgtEl>
                    </p:cond>
                  </p:nextCondLst>
                </p:seq>
                <p:seq concurrent="1" nextAc="seek">
                  <p:cTn id="28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(&quot;Столбец1&quot;,&quot;Столбец115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1" fill="hold">
                          <p:stCondLst>
                            <p:cond delay="0"/>
                          </p:stCondLst>
                          <p:childTnLst>
                            <p:par>
                              <p:cTn id="2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(&quot;Столбец1&quot;,&quot;Столбец115367"/>
                      </p:tgtEl>
                    </p:cond>
                  </p:nextCondLst>
                </p:seq>
                <p:seq concurrent="1" nextAc="seek">
                  <p:cTn id="28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(&quot;Столбец1&quot;,&quot;Столбец123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7" fill="hold">
                          <p:stCondLst>
                            <p:cond delay="0"/>
                          </p:stCondLst>
                          <p:childTnLst>
                            <p:par>
                              <p:cTn id="2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(&quot;Столбец1&quot;,&quot;Столбец123367"/>
                      </p:tgtEl>
                    </p:cond>
                  </p:nextCondLst>
                </p:seq>
                <p:seq concurrent="1" nextAc="seek">
                  <p:cTn id="29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Обратитевниманиена127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3" fill="hold">
                          <p:stCondLst>
                            <p:cond delay="0"/>
                          </p:stCondLst>
                          <p:childTnLst>
                            <p:par>
                              <p:cTn id="2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Обратитевниманиена127067"/>
                      </p:tgtEl>
                    </p:cond>
                  </p:nextCondLst>
                </p:seq>
                <p:seq concurrent="1" nextAc="seek">
                  <p:cTn id="29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Обратитевниманиена131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9" fill="hold">
                          <p:stCondLst>
                            <p:cond delay="0"/>
                          </p:stCondLst>
                          <p:childTnLst>
                            <p:par>
                              <p:cTn id="3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Обратитевниманиена131467"/>
                      </p:tgtEl>
                    </p:cond>
                  </p:nextCondLst>
                </p:seq>
                <p:seq concurrent="1" nextAc="seek">
                  <p:cTn id="30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поэтомуихвнешний131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5" fill="hold">
                          <p:stCondLst>
                            <p:cond delay="0"/>
                          </p:stCondLst>
                          <p:childTnLst>
                            <p:par>
                              <p:cTn id="3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поэтомуихвнешний131567"/>
                      </p:tgtEl>
                    </p:cond>
                  </p:nextCondLst>
                </p:seq>
                <p:seq concurrent="1" nextAc="seek">
                  <p:cTn id="31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поэтомуихвнешний136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1" fill="hold">
                          <p:stCondLst>
                            <p:cond delay="0"/>
                          </p:stCondLst>
                          <p:childTnLst>
                            <p:par>
                              <p:cTn id="3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поэтомуихвнешний136833"/>
                      </p:tgtEl>
                    </p:cond>
                  </p:nextCondLst>
                </p:seq>
                <p:seq concurrent="1" nextAc="seek">
                  <p:cTn id="31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Заголовкистолбцовотображаются136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7" fill="hold">
                          <p:stCondLst>
                            <p:cond delay="0"/>
                          </p:stCondLst>
                          <p:childTnLst>
                            <p:par>
                              <p:cTn id="3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Заголовкистолбцовотображаются136933"/>
                      </p:tgtEl>
                    </p:cond>
                  </p:nextCondLst>
                </p:seq>
                <p:seq concurrent="1" nextAc="seek">
                  <p:cTn id="32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Заголовкистолбцовотображаются142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3" fill="hold">
                          <p:stCondLst>
                            <p:cond delay="0"/>
                          </p:stCondLst>
                          <p:childTnLst>
                            <p:par>
                              <p:cTn id="3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Заголовкистолбцовотображаются142900"/>
                      </p:tgtEl>
                    </p:cond>
                  </p:nextCondLst>
                </p:seq>
                <p:seq concurrent="1" nextAc="seek">
                  <p:cTn id="32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Заголовоккаждогостолбца143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9" fill="hold">
                          <p:stCondLst>
                            <p:cond delay="0"/>
                          </p:stCondLst>
                          <p:childTnLst>
                            <p:par>
                              <p:cTn id="3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Заголовоккаждогостолбца143000"/>
                      </p:tgtEl>
                    </p:cond>
                  </p:nextCondLst>
                </p:seq>
                <p:seq concurrent="1" nextAc="seek">
                  <p:cTn id="33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Заголовоккаждогостолбца146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5" fill="hold">
                          <p:stCondLst>
                            <p:cond delay="0"/>
                          </p:stCondLst>
                          <p:childTnLst>
                            <p:par>
                              <p:cTn id="3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Заголовоккаждогостолбца146733"/>
                      </p:tgtEl>
                    </p:cond>
                  </p:nextCondLst>
                </p:seq>
                <p:seq concurrent="1" nextAc="seek">
                  <p:cTn id="34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меню,спомощью146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1" fill="hold">
                          <p:stCondLst>
                            <p:cond delay="0"/>
                          </p:stCondLst>
                          <p:childTnLst>
                            <p:par>
                              <p:cTn id="3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меню,спомощью146833"/>
                      </p:tgtEl>
                    </p:cond>
                  </p:nextCondLst>
                </p:seq>
                <p:seq concurrent="1" nextAc="seek">
                  <p:cTn id="34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меню,спомощью151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7" fill="hold">
                          <p:stCondLst>
                            <p:cond delay="0"/>
                          </p:stCondLst>
                          <p:childTnLst>
                            <p:par>
                              <p:cTn id="3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меню,спомощью151500"/>
                      </p:tgtEl>
                    </p:cond>
                  </p:nextCondLst>
                </p:seq>
                <p:seq concurrent="1" nextAc="seek">
                  <p:cTn id="35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акстрокам151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3" fill="hold">
                          <p:stCondLst>
                            <p:cond delay="0"/>
                          </p:stCondLst>
                          <p:childTnLst>
                            <p:par>
                              <p:cTn id="3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акстрокам151600"/>
                      </p:tgtEl>
                    </p:cond>
                  </p:nextCondLst>
                </p:seq>
                <p:seq concurrent="1" nextAc="seek">
                  <p:cTn id="35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акстрокам156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9" fill="hold">
                          <p:stCondLst>
                            <p:cond delay="0"/>
                          </p:stCondLst>
                          <p:childTnLst>
                            <p:par>
                              <p:cTn id="3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акстрокам156833"/>
                      </p:tgtEl>
                    </p:cond>
                  </p:nextCondLst>
                </p:seq>
                <p:seq concurrent="1" nextAc="seek">
                  <p:cTn id="36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Прижеланииформат156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5" fill="hold">
                          <p:stCondLst>
                            <p:cond delay="0"/>
                          </p:stCondLst>
                          <p:childTnLst>
                            <p:par>
                              <p:cTn id="3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Прижеланииформат156933"/>
                      </p:tgtEl>
                    </p:cond>
                  </p:nextCondLst>
                </p:seq>
                <p:seq concurrent="1" nextAc="seek">
                  <p:cTn id="37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Прижеланииформат159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1" fill="hold">
                          <p:stCondLst>
                            <p:cond delay="0"/>
                          </p:stCondLst>
                          <p:childTnLst>
                            <p:par>
                              <p:cTn id="3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Прижеланииформат159767"/>
                      </p:tgtEl>
                    </p:cond>
                  </p:nextCondLst>
                </p:seq>
                <p:seq concurrent="1" nextAc="seek">
                  <p:cTn id="37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Еслищелкнутьтаблицу,159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7" fill="hold">
                          <p:stCondLst>
                            <p:cond delay="0"/>
                          </p:stCondLst>
                          <p:childTnLst>
                            <p:par>
                              <p:cTn id="3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Еслищелкнутьтаблицу,159867"/>
                      </p:tgtEl>
                    </p:cond>
                  </p:nextCondLst>
                </p:seq>
                <p:seq concurrent="1" nextAc="seek">
                  <p:cTn id="38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Еслищелкнутьтаблицу,166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3" fill="hold">
                          <p:stCondLst>
                            <p:cond delay="0"/>
                          </p:stCondLst>
                          <p:childTnLst>
                            <p:par>
                              <p:cTn id="3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Еслищелкнутьтаблицу,166367"/>
                      </p:tgtEl>
                    </p:cond>
                  </p:nextCondLst>
                </p:seq>
                <p:seq concurrent="1" nextAc="seek">
                  <p:cTn id="38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Еслипотребуетсяизменить166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9" fill="hold">
                          <p:stCondLst>
                            <p:cond delay="0"/>
                          </p:stCondLst>
                          <p:childTnLst>
                            <p:par>
                              <p:cTn id="3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Еслипотребуетсяизменить166467"/>
                      </p:tgtEl>
                    </p:cond>
                  </p:nextCondLst>
                </p:seq>
                <p:seq concurrent="1" nextAc="seek">
                  <p:cTn id="39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Еслипотребуетсяизменить168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5" fill="hold">
                          <p:stCondLst>
                            <p:cond delay="0"/>
                          </p:stCondLst>
                          <p:childTnLst>
                            <p:par>
                              <p:cTn id="3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Еслипотребуетсяизменить168367"/>
                      </p:tgtEl>
                    </p:cond>
                  </p:nextCondLst>
                </p:seq>
                <p:seq concurrent="1" nextAc="seek">
                  <p:cTn id="40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можноперейтив168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1" fill="hold">
                          <p:stCondLst>
                            <p:cond delay="0"/>
                          </p:stCondLst>
                          <p:childTnLst>
                            <p:par>
                              <p:cTn id="4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можноперейтив168467"/>
                      </p:tgtEl>
                    </p:cond>
                  </p:nextCondLst>
                </p:seq>
                <p:seq concurrent="1" nextAc="seek">
                  <p:cTn id="40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можноперейтив171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7" fill="hold">
                          <p:stCondLst>
                            <p:cond delay="0"/>
                          </p:stCondLst>
                          <p:childTnLst>
                            <p:par>
                              <p:cTn id="4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можноперейтив171933"/>
                      </p:tgtEl>
                    </p:cond>
                  </p:nextCondLst>
                </p:seq>
                <p:seq concurrent="1" nextAc="seek">
                  <p:cTn id="41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и,наводяуказатель172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3" fill="hold">
                          <p:stCondLst>
                            <p:cond delay="0"/>
                          </p:stCondLst>
                          <p:childTnLst>
                            <p:par>
                              <p:cTn id="4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и,наводяуказатель172033"/>
                      </p:tgtEl>
                    </p:cond>
                  </p:nextCondLst>
                </p:seq>
                <p:seq concurrent="1" nextAc="seek">
                  <p:cTn id="41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и,наводяуказатель174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9" fill="hold">
                          <p:stCondLst>
                            <p:cond delay="0"/>
                          </p:stCondLst>
                          <p:childTnLst>
                            <p:par>
                              <p:cTn id="4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и,наводяуказатель174967"/>
                      </p:tgtEl>
                    </p:cond>
                  </p:nextCondLst>
                </p:seq>
                <p:seq concurrent="1" nextAc="seek">
                  <p:cTn id="42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спомощьюфункции175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5" fill="hold">
                          <p:stCondLst>
                            <p:cond delay="0"/>
                          </p:stCondLst>
                          <p:childTnLst>
                            <p:par>
                              <p:cTn id="4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спомощьюфункции175067"/>
                      </p:tgtEl>
                    </p:cond>
                  </p:nextCondLst>
                </p:seq>
                <p:seq concurrent="1" nextAc="seek">
                  <p:cTn id="43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спомощьюфункции182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1" fill="hold">
                          <p:stCondLst>
                            <p:cond delay="0"/>
                          </p:stCondLst>
                          <p:childTnLst>
                            <p:par>
                              <p:cTn id="4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спомощьюфункции182333"/>
                      </p:tgtEl>
                    </p:cond>
                  </p:nextCondLst>
                </p:seq>
                <p:seq concurrent="1" nextAc="seek">
                  <p:cTn id="43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Текущийстильмне184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7" fill="hold">
                          <p:stCondLst>
                            <p:cond delay="0"/>
                          </p:stCondLst>
                          <p:childTnLst>
                            <p:par>
                              <p:cTn id="4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Текущийстильмне184600"/>
                      </p:tgtEl>
                    </p:cond>
                  </p:nextCondLst>
                </p:seq>
                <p:seq concurrent="1" nextAc="seek">
                  <p:cTn id="44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Текущийстильмне187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3" fill="hold">
                          <p:stCondLst>
                            <p:cond delay="0"/>
                          </p:stCondLst>
                          <p:childTnLst>
                            <p:par>
                              <p:cTn id="4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Текущийстильмне187933"/>
                      </p:tgtEl>
                    </p:cond>
                  </p:nextCondLst>
                </p:seq>
                <p:seq concurrent="1" nextAc="seek">
                  <p:cTn id="44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Помередобавления192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9" fill="hold">
                          <p:stCondLst>
                            <p:cond delay="0"/>
                          </p:stCondLst>
                          <p:childTnLst>
                            <p:par>
                              <p:cTn id="4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Помередобавления192033"/>
                      </p:tgtEl>
                    </p:cond>
                  </p:nextCondLst>
                </p:seq>
                <p:seq concurrent="1" nextAc="seek">
                  <p:cTn id="45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Помередобавления196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5" fill="hold">
                          <p:stCondLst>
                            <p:cond delay="0"/>
                          </p:stCondLst>
                          <p:childTnLst>
                            <p:par>
                              <p:cTn id="4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Помередобавления196833"/>
                      </p:tgtEl>
                    </p:cond>
                  </p:nextCondLst>
                </p:seq>
                <p:seq concurrent="1" nextAc="seek">
                  <p:cTn id="46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Чтобыдобавитьв196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1" fill="hold">
                          <p:stCondLst>
                            <p:cond delay="0"/>
                          </p:stCondLst>
                          <p:childTnLst>
                            <p:par>
                              <p:cTn id="4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Чтобыдобавитьв196933"/>
                      </p:tgtEl>
                    </p:cond>
                  </p:nextCondLst>
                </p:seq>
                <p:seq concurrent="1" nextAc="seek">
                  <p:cTn id="46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Чтобыдобавитьв202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7" fill="hold">
                          <p:stCondLst>
                            <p:cond delay="0"/>
                          </p:stCondLst>
                          <p:childTnLst>
                            <p:par>
                              <p:cTn id="4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Чтобыдобавитьв202500"/>
                      </p:tgtEl>
                    </p:cond>
                  </p:nextCondLst>
                </p:seq>
                <p:seq concurrent="1" nextAc="seek">
                  <p:cTn id="47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Явведузаголовок202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3" fill="hold">
                          <p:stCondLst>
                            <p:cond delay="0"/>
                          </p:stCondLst>
                          <p:childTnLst>
                            <p:par>
                              <p:cTn id="4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Явведузаголовок202600"/>
                      </p:tgtEl>
                    </p:cond>
                  </p:nextCondLst>
                </p:seq>
                <p:seq concurrent="1" nextAc="seek">
                  <p:cTn id="47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Явведузаголовок208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9" fill="hold">
                          <p:stCondLst>
                            <p:cond delay="0"/>
                          </p:stCondLst>
                          <p:childTnLst>
                            <p:par>
                              <p:cTn id="4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Явведузаголовок208367"/>
                      </p:tgtEl>
                    </p:cond>
                  </p:nextCondLst>
                </p:seq>
                <p:seq concurrent="1" nextAc="seek">
                  <p:cTn id="48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Обратитевнимание:к208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5" fill="hold">
                          <p:stCondLst>
                            <p:cond delay="0"/>
                          </p:stCondLst>
                          <p:childTnLst>
                            <p:par>
                              <p:cTn id="4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Обратитевнимание:к208467"/>
                      </p:tgtEl>
                    </p:cond>
                  </p:nextCondLst>
                </p:seq>
                <p:seq concurrent="1" nextAc="seek">
                  <p:cTn id="49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Обратитевнимание:к212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1" fill="hold">
                          <p:stCondLst>
                            <p:cond delay="0"/>
                          </p:stCondLst>
                          <p:childTnLst>
                            <p:par>
                              <p:cTn id="4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Обратитевнимание:к212233"/>
                      </p:tgtEl>
                    </p:cond>
                  </p:nextCondLst>
                </p:seq>
                <p:seq concurrent="1" nextAc="seek">
                  <p:cTn id="49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Чтобыдобавитьновую212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7" fill="hold">
                          <p:stCondLst>
                            <p:cond delay="0"/>
                          </p:stCondLst>
                          <p:childTnLst>
                            <p:par>
                              <p:cTn id="4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Чтобыдобавитьновую212333"/>
                      </p:tgtEl>
                    </p:cond>
                  </p:nextCondLst>
                </p:seq>
                <p:seq concurrent="1" nextAc="seek">
                  <p:cTn id="50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Чтобыдобавитьновую215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3" fill="hold">
                          <p:stCondLst>
                            <p:cond delay="0"/>
                          </p:stCondLst>
                          <p:childTnLst>
                            <p:par>
                              <p:cTn id="5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Чтобыдобавитьновую215900"/>
                      </p:tgtEl>
                    </p:cond>
                  </p:nextCondLst>
                </p:seq>
                <p:seq concurrent="1" nextAc="seek">
                  <p:cTn id="50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устанавливаюкурсорв216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9" fill="hold">
                          <p:stCondLst>
                            <p:cond delay="0"/>
                          </p:stCondLst>
                          <p:childTnLst>
                            <p:par>
                              <p:cTn id="5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устанавливаюкурсорв216000"/>
                      </p:tgtEl>
                    </p:cond>
                  </p:nextCondLst>
                </p:seq>
                <p:seq concurrent="1" nextAc="seek">
                  <p:cTn id="51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устанавливаюкурсорв220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5" fill="hold">
                          <p:stCondLst>
                            <p:cond delay="0"/>
                          </p:stCondLst>
                          <p:childTnLst>
                            <p:par>
                              <p:cTn id="5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устанавливаюкурсорв220000"/>
                      </p:tgtEl>
                    </p:cond>
                  </p:nextCondLst>
                </p:seq>
                <p:seq concurrent="1" nextAc="seek">
                  <p:cTn id="52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нажимаюклавишуВВОД.220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21" fill="hold">
                          <p:stCondLst>
                            <p:cond delay="0"/>
                          </p:stCondLst>
                          <p:childTnLst>
                            <p:par>
                              <p:cTn id="5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нажимаюклавишуВВОД.220100"/>
                      </p:tgtEl>
                    </p:cond>
                  </p:nextCondLst>
                </p:seq>
                <p:seq concurrent="1" nextAc="seek">
                  <p:cTn id="52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нажимаюклавишуВВОД.226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27" fill="hold">
                          <p:stCondLst>
                            <p:cond delay="0"/>
                          </p:stCondLst>
                          <p:childTnLst>
                            <p:par>
                              <p:cTn id="5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нажимаюклавишуВВОД.226000"/>
                      </p:tgtEl>
                    </p:cond>
                  </p:nextCondLst>
                </p:seq>
                <p:seq concurrent="1" nextAc="seek">
                  <p:cTn id="53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образом.Добавлятьстолбцы226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3" fill="hold">
                          <p:stCondLst>
                            <p:cond delay="0"/>
                          </p:stCondLst>
                          <p:childTnLst>
                            <p:par>
                              <p:cTn id="5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образом.Добавлятьстолбцы226100"/>
                      </p:tgtEl>
                    </p:cond>
                  </p:nextCondLst>
                </p:seq>
                <p:seq concurrent="1" nextAc="seek">
                  <p:cTn id="53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образом.Добавлятьстолбцы230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9" fill="hold">
                          <p:stCondLst>
                            <p:cond delay="0"/>
                          </p:stCondLst>
                          <p:childTnLst>
                            <p:par>
                              <p:cTn id="5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образом.Добавлятьстолбцы230600"/>
                      </p:tgtEl>
                    </p:cond>
                  </p:nextCondLst>
                </p:seq>
                <p:seq concurrent="1" nextAc="seek">
                  <p:cTn id="54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Еслимненужен230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45" fill="hold">
                          <p:stCondLst>
                            <p:cond delay="0"/>
                          </p:stCondLst>
                          <p:childTnLst>
                            <p:par>
                              <p:cTn id="5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Еслимненужен230700"/>
                      </p:tgtEl>
                    </p:cond>
                  </p:nextCondLst>
                </p:seq>
                <p:seq concurrent="1" nextAc="seek">
                  <p:cTn id="55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Еслимненужен236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1" fill="hold">
                          <p:stCondLst>
                            <p:cond delay="0"/>
                          </p:stCondLst>
                          <p:childTnLst>
                            <p:par>
                              <p:cTn id="5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Еслимненужен236800"/>
                      </p:tgtEl>
                    </p:cond>
                  </p:nextCondLst>
                </p:seq>
                <p:seq concurrent="1" nextAc="seek">
                  <p:cTn id="55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щелкаюееправой236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7" fill="hold">
                          <p:stCondLst>
                            <p:cond delay="0"/>
                          </p:stCondLst>
                          <p:childTnLst>
                            <p:par>
                              <p:cTn id="5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щелкаюееправой236900"/>
                      </p:tgtEl>
                    </p:cond>
                  </p:nextCondLst>
                </p:seq>
                <p:seq concurrent="1" nextAc="seek">
                  <p:cTn id="56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щелкаюееправой242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3" fill="hold">
                          <p:stCondLst>
                            <p:cond delay="0"/>
                          </p:stCondLst>
                          <p:childTnLst>
                            <p:par>
                              <p:cTn id="5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щелкаюееправой242867"/>
                      </p:tgtEl>
                    </p:cond>
                  </p:nextCondLst>
                </p:seq>
                <p:seq concurrent="1" nextAc="seek">
                  <p:cTn id="56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&quot;Столбцытаблицыслева&quot;.242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9" fill="hold">
                          <p:stCondLst>
                            <p:cond delay="0"/>
                          </p:stCondLst>
                          <p:childTnLst>
                            <p:par>
                              <p:cTn id="5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&quot;Столбцытаблицыслева&quot;.242967"/>
                      </p:tgtEl>
                    </p:cond>
                  </p:nextCondLst>
                </p:seq>
                <p:seq concurrent="1" nextAc="seek">
                  <p:cTn id="57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&quot;Столбцытаблицыслева&quot;.247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5" fill="hold">
                          <p:stCondLst>
                            <p:cond delay="0"/>
                          </p:stCondLst>
                          <p:childTnLst>
                            <p:par>
                              <p:cTn id="5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&quot;Столбцытаблицыслева&quot;.247700"/>
                      </p:tgtEl>
                    </p:cond>
                  </p:nextCondLst>
                </p:seq>
                <p:seq concurrent="1" nextAc="seek">
                  <p:cTn id="58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Чтобывставитьновую247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1" fill="hold">
                          <p:stCondLst>
                            <p:cond delay="0"/>
                          </p:stCondLst>
                          <p:childTnLst>
                            <p:par>
                              <p:cTn id="5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Чтобывставитьновую247800"/>
                      </p:tgtEl>
                    </p:cond>
                  </p:nextCondLst>
                </p:seq>
                <p:seq concurrent="1" nextAc="seek">
                  <p:cTn id="58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Чтобывставитьновую253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7" fill="hold">
                          <p:stCondLst>
                            <p:cond delay="0"/>
                          </p:stCondLst>
                          <p:childTnLst>
                            <p:par>
                              <p:cTn id="5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Чтобывставитьновую253633"/>
                      </p:tgtEl>
                    </p:cond>
                  </p:nextCondLst>
                </p:seq>
                <p:seq concurrent="1" nextAc="seek">
                  <p:cTn id="59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навестиуказательмыши253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3" fill="hold">
                          <p:stCondLst>
                            <p:cond delay="0"/>
                          </p:stCondLst>
                          <p:childTnLst>
                            <p:par>
                              <p:cTn id="5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навестиуказательмыши253733"/>
                      </p:tgtEl>
                    </p:cond>
                  </p:nextCondLst>
                </p:seq>
                <p:seq concurrent="1" nextAc="seek">
                  <p:cTn id="59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навестиуказательмыши259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9" fill="hold">
                          <p:stCondLst>
                            <p:cond delay="0"/>
                          </p:stCondLst>
                          <p:childTnLst>
                            <p:par>
                              <p:cTn id="6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навестиуказательмыши259267"/>
                      </p:tgtEl>
                    </p:cond>
                  </p:nextCondLst>
                </p:seq>
                <p:seq concurrent="1" nextAc="seek">
                  <p:cTn id="60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Уменьшитьразмерытаблицы259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05" fill="hold">
                          <p:stCondLst>
                            <p:cond delay="0"/>
                          </p:stCondLst>
                          <p:childTnLst>
                            <p:par>
                              <p:cTn id="6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Уменьшитьразмерытаблицы259367"/>
                      </p:tgtEl>
                    </p:cond>
                  </p:nextCondLst>
                </p:seq>
                <p:seq concurrent="1" nextAc="seek">
                  <p:cTn id="61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Уменьшитьразмерытаблицы265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11" fill="hold">
                          <p:stCondLst>
                            <p:cond delay="0"/>
                          </p:stCondLst>
                          <p:childTnLst>
                            <p:par>
                              <p:cTn id="6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Уменьшитьразмерытаблицы265500"/>
                      </p:tgtEl>
                    </p:cond>
                  </p:nextCondLst>
                </p:seq>
                <p:seq concurrent="1" nextAc="seek">
                  <p:cTn id="61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Япростощелкаю265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17" fill="hold">
                          <p:stCondLst>
                            <p:cond delay="0"/>
                          </p:stCondLst>
                          <p:childTnLst>
                            <p:par>
                              <p:cTn id="6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Япростощелкаю265600"/>
                      </p:tgtEl>
                    </p:cond>
                  </p:nextCondLst>
                </p:seq>
                <p:seq concurrent="1" nextAc="seek">
                  <p:cTn id="62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Япростощелкаю269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23" fill="hold">
                          <p:stCondLst>
                            <p:cond delay="0"/>
                          </p:stCondLst>
                          <p:childTnLst>
                            <p:par>
                              <p:cTn id="6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Япростощелкаю269300"/>
                      </p:tgtEl>
                    </p:cond>
                  </p:nextCondLst>
                </p:seq>
                <p:seq concurrent="1" nextAc="seek">
                  <p:cTn id="62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мышинакоманду269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29" fill="hold">
                          <p:stCondLst>
                            <p:cond delay="0"/>
                          </p:stCondLst>
                          <p:childTnLst>
                            <p:par>
                              <p:cTn id="6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мышинакоманду269400"/>
                      </p:tgtEl>
                    </p:cond>
                  </p:nextCondLst>
                </p:seq>
                <p:seq concurrent="1" nextAc="seek">
                  <p:cTn id="63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мышинакоманду273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35" fill="hold">
                          <p:stCondLst>
                            <p:cond delay="0"/>
                          </p:stCondLst>
                          <p:childTnLst>
                            <p:par>
                              <p:cTn id="6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мышинакоманду273433"/>
                      </p:tgtEl>
                    </p:cond>
                  </p:nextCondLst>
                </p:seq>
                <p:seq concurrent="1" nextAc="seek">
                  <p:cTn id="64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Обратитевнимание:форматирование273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41" fill="hold">
                          <p:stCondLst>
                            <p:cond delay="0"/>
                          </p:stCondLst>
                          <p:childTnLst>
                            <p:par>
                              <p:cTn id="6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Обратитевнимание:форматирование273533"/>
                      </p:tgtEl>
                    </p:cond>
                  </p:nextCondLst>
                </p:seq>
                <p:seq concurrent="1" nextAc="seek">
                  <p:cTn id="64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Обратитевнимание:форматирование280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47" fill="hold">
                          <p:stCondLst>
                            <p:cond delay="0"/>
                          </p:stCondLst>
                          <p:childTnLst>
                            <p:par>
                              <p:cTn id="6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Обратитевнимание:форматирование280500"/>
                      </p:tgtEl>
                    </p:cond>
                  </p:nextCondLst>
                </p:seq>
                <p:seq concurrent="1" nextAc="seek">
                  <p:cTn id="65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Ящелкаюее280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3" fill="hold">
                          <p:stCondLst>
                            <p:cond delay="0"/>
                          </p:stCondLst>
                          <p:childTnLst>
                            <p:par>
                              <p:cTn id="6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Ящелкаюее280600"/>
                      </p:tgtEl>
                    </p:cond>
                  </p:nextCondLst>
                </p:seq>
                <p:seq concurrent="1" nextAc="seek">
                  <p:cTn id="65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Ящелкаюее288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9" fill="hold">
                          <p:stCondLst>
                            <p:cond delay="0"/>
                          </p:stCondLst>
                          <p:childTnLst>
                            <p:par>
                              <p:cTn id="6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Ящелкаюее288433"/>
                      </p:tgtEl>
                    </p:cond>
                  </p:nextCondLst>
                </p:seq>
                <p:seq concurrent="1" nextAc="seek">
                  <p:cTn id="66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Ещеоднимпреимуществом288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65" fill="hold">
                          <p:stCondLst>
                            <p:cond delay="0"/>
                          </p:stCondLst>
                          <p:childTnLst>
                            <p:par>
                              <p:cTn id="6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Ещеоднимпреимуществом288533"/>
                      </p:tgtEl>
                    </p:cond>
                  </p:nextCondLst>
                </p:seq>
                <p:seq concurrent="1" nextAc="seek">
                  <p:cTn id="67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Ещеоднимпреимуществом295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1" fill="hold">
                          <p:stCondLst>
                            <p:cond delay="0"/>
                          </p:stCondLst>
                          <p:childTnLst>
                            <p:par>
                              <p:cTn id="6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Ещеоднимпреимуществом295333"/>
                      </p:tgtEl>
                    </p:cond>
                  </p:nextCondLst>
                </p:seq>
                <p:seq concurrent="1" nextAc="seek">
                  <p:cTn id="67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Припрокруткетаблицы295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7" fill="hold">
                          <p:stCondLst>
                            <p:cond delay="0"/>
                          </p:stCondLst>
                          <p:childTnLst>
                            <p:par>
                              <p:cTn id="6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Припрокруткетаблицы295433"/>
                      </p:tgtEl>
                    </p:cond>
                  </p:nextCondLst>
                </p:seq>
                <p:seq concurrent="1" nextAc="seek">
                  <p:cTn id="68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Припрокруткетаблицы299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3" fill="hold">
                          <p:stCondLst>
                            <p:cond delay="0"/>
                          </p:stCondLst>
                          <p:childTnLst>
                            <p:par>
                              <p:cTn id="6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Припрокруткетаблицы299500"/>
                      </p:tgtEl>
                    </p:cond>
                  </p:nextCondLst>
                </p:seq>
                <p:seq concurrent="1" nextAc="seek">
                  <p:cTn id="68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поэтомувсегдапонятно,299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9" fill="hold">
                          <p:stCondLst>
                            <p:cond delay="0"/>
                          </p:stCondLst>
                          <p:childTnLst>
                            <p:par>
                              <p:cTn id="6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поэтомувсегдапонятно,299600"/>
                      </p:tgtEl>
                    </p:cond>
                  </p:nextCondLst>
                </p:seq>
                <p:seq concurrent="1" nextAc="seek">
                  <p:cTn id="69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поэтомувсегдапонятно,306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95" fill="hold">
                          <p:stCondLst>
                            <p:cond delay="0"/>
                          </p:stCondLst>
                          <p:childTnLst>
                            <p:par>
                              <p:cTn id="6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поэтомувсегдапонятно,306067"/>
                      </p:tgtEl>
                    </p:cond>
                  </p:nextCondLst>
                </p:seq>
                <p:seq concurrent="1" nextAc="seek">
                  <p:cTn id="70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Поумолчаниюему306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01" fill="hold">
                          <p:stCondLst>
                            <p:cond delay="0"/>
                          </p:stCondLst>
                          <p:childTnLst>
                            <p:par>
                              <p:cTn id="7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Поумолчаниюему306167"/>
                      </p:tgtEl>
                    </p:cond>
                  </p:nextCondLst>
                </p:seq>
                <p:seq concurrent="1" nextAc="seek">
                  <p:cTn id="70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Поумолчаниюему311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07" fill="hold">
                          <p:stCondLst>
                            <p:cond delay="0"/>
                          </p:stCondLst>
                          <p:childTnLst>
                            <p:par>
                              <p:cTn id="7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Поумолчаниюему311900"/>
                      </p:tgtEl>
                    </p:cond>
                  </p:nextCondLst>
                </p:seq>
                <p:seq concurrent="1" nextAc="seek">
                  <p:cTn id="71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Выувидели,как315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3" fill="hold">
                          <p:stCondLst>
                            <p:cond delay="0"/>
                          </p:stCondLst>
                          <p:childTnLst>
                            <p:par>
                              <p:cTn id="7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7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Выувидели,как315667"/>
                      </p:tgtEl>
                    </p:cond>
                  </p:nextCondLst>
                </p:seq>
                <p:seq concurrent="1" nextAc="seek">
                  <p:cTn id="71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Выувидели,как322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9" fill="hold">
                          <p:stCondLst>
                            <p:cond delay="0"/>
                          </p:stCondLst>
                          <p:childTnLst>
                            <p:par>
                              <p:cTn id="7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Выувидели,как322400"/>
                      </p:tgtEl>
                    </p:cond>
                  </p:nextCondLst>
                </p:seq>
                <p:seq concurrent="1" nextAc="seek">
                  <p:cTn id="72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Сначалаяпросто322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25" fill="hold">
                          <p:stCondLst>
                            <p:cond delay="0"/>
                          </p:stCondLst>
                          <p:childTnLst>
                            <p:par>
                              <p:cTn id="7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Сначалаяпросто322500"/>
                      </p:tgtEl>
                    </p:cond>
                  </p:nextCondLst>
                </p:seq>
                <p:seq concurrent="1" nextAc="seek">
                  <p:cTn id="73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Сначалаяпросто329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31" fill="hold">
                          <p:stCondLst>
                            <p:cond delay="0"/>
                          </p:stCondLst>
                          <p:childTnLst>
                            <p:par>
                              <p:cTn id="7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4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Сначалаяпросто329033"/>
                      </p:tgtEl>
                    </p:cond>
                  </p:nextCondLst>
                </p:seq>
                <p:seq concurrent="1" nextAc="seek">
                  <p:cTn id="73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затемвыделюданные,329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37" fill="hold">
                          <p:stCondLst>
                            <p:cond delay="0"/>
                          </p:stCondLst>
                          <p:childTnLst>
                            <p:par>
                              <p:cTn id="7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затемвыделюданные,329133"/>
                      </p:tgtEl>
                    </p:cond>
                  </p:nextCondLst>
                </p:seq>
                <p:seq concurrent="1" nextAc="seek">
                  <p:cTn id="74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затемвыделюданные,336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43" fill="hold">
                          <p:stCondLst>
                            <p:cond delay="0"/>
                          </p:stCondLst>
                          <p:childTnLst>
                            <p:par>
                              <p:cTn id="7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затемвыделюданные,336733"/>
                      </p:tgtEl>
                    </p:cond>
                  </p:nextCondLst>
                </p:seq>
                <p:seq concurrent="1" nextAc="seek">
                  <p:cTn id="74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нажмукнопку&quot;ОК&quot; —336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49" fill="hold">
                          <p:stCondLst>
                            <p:cond delay="0"/>
                          </p:stCondLst>
                          <p:childTnLst>
                            <p:par>
                              <p:cTn id="7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нажмукнопку&quot;ОК&quot; —336833"/>
                      </p:tgtEl>
                    </p:cond>
                  </p:nextCondLst>
                </p:seq>
                <p:seq concurrent="1" nextAc="seek">
                  <p:cTn id="75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нажмукнопку&quot;ОК&quot; —344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55" fill="hold">
                          <p:stCondLst>
                            <p:cond delay="0"/>
                          </p:stCondLst>
                          <p:childTnLst>
                            <p:par>
                              <p:cTn id="7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нажмукнопку&quot;ОК&quot; —344767"/>
                      </p:tgtEl>
                    </p:cond>
                  </p:nextCondLst>
                </p:seq>
                <p:seq concurrent="1" nextAc="seek">
                  <p:cTn id="76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Дальшемырассмотрим344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61" fill="hold">
                          <p:stCondLst>
                            <p:cond delay="0"/>
                          </p:stCondLst>
                          <p:childTnLst>
                            <p:par>
                              <p:cTn id="7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Дальшемырассмотрим344867"/>
                      </p:tgtEl>
                    </p:cond>
                  </p:nextCondLst>
                </p:seq>
                <p:seq concurrent="1" nextAc="seek">
                  <p:cTn id="76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1Introduction_VF102382896Дальшемырассмотрим34925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67" fill="hold">
                          <p:stCondLst>
                            <p:cond delay="0"/>
                          </p:stCondLst>
                          <p:childTnLst>
                            <p:par>
                              <p:cTn id="7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1Introduction_VF102382896Дальшемырассмотрим349250"/>
                      </p:tgtEl>
                    </p:cond>
                  </p:nextCondLst>
                </p:seq>
              </p:childTnLst>
            </p:cTn>
          </p:par>
        </p:tnLst>
        <p:bldLst>
          <p:bldP spid="7" grpId="0" build="p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 animBg="1"/>
          <p:bldP spid="54" grpId="1" animBg="1"/>
          <p:bldP spid="55" grpId="0" animBg="1"/>
          <p:bldP spid="55" grpId="1" animBg="1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4" grpId="1" animBg="1"/>
          <p:bldP spid="65" grpId="0" animBg="1"/>
          <p:bldP spid="65" grpId="1" animBg="1"/>
          <p:bldP spid="66" grpId="0" animBg="1"/>
          <p:bldP spid="66" grpId="1" animBg="1"/>
          <p:bldP spid="67" grpId="0" animBg="1"/>
          <p:bldP spid="67" grpId="1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6"/>
                    </p:tgtEl>
                  </p:cMediaNode>
                </p:video>
              </p:childTnLst>
            </p:cTn>
          </p:par>
        </p:tnLst>
        <p:bldLst>
          <p:bldP spid="7" grpId="0" build="p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Сортировка, фильтрация и удаление дубликатов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Управление информацией с помощью таблиц Excel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447800" y="5638800"/>
            <a:ext cx="6096000" cy="533400"/>
          </a:xfrm>
        </p:spPr>
        <p:txBody>
          <a:bodyPr/>
          <a:lstStyle/>
          <a:p>
            <a:pPr lvl="0"/>
            <a:r>
              <a:rPr lang="ru-RU" dirty="0"/>
              <a:t>Чтобы отобразить элементы управления видео, наведите указатель мыши на нижнюю часть видео. Перетащите или щелкните мышью где-либо на индикаторе выполнения, чтобы перейти вперед или назад.</a:t>
            </a:r>
          </a:p>
          <a:p>
            <a:endParaRPr lang="ru-RU" dirty="0"/>
          </a:p>
        </p:txBody>
      </p:sp>
      <p:pic>
        <p:nvPicPr>
          <p:cNvPr id="6" name="Movie2SortFilter_VF102383049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>
                  <p14:bmkLst>
                    <p14:bmk name="Movie2SortFilter_VF102383049Каквыуже4900" time="4900"/>
                    <p14:bmk name="Movie2SortFilter_VF102383049Каквыуже8433" time="8433"/>
                    <p14:bmk name="Movie2SortFilter_VF102383049столбцаавтоматическидобавляется8533" time="8533"/>
                    <p14:bmk name="Movie2SortFilter_VF102383049столбцаавтоматическидобавляется12633" time="12633"/>
                    <p14:bmk name="Movie2SortFilter_VF102383049Посравнениюс12733" time="12733"/>
                    <p14:bmk name="Movie2SortFilter_VF102383049Посравнениюс18933" time="18933"/>
                    <p14:bmk name="Movie2SortFilter_VF102383049такчтоменю,19033" time="19033"/>
                    <p14:bmk name="Movie2SortFilter_VF102383049такчтоменю,25833" time="25833"/>
                    <p14:bmk name="Movie2SortFilter_VF102383049Теперьспомощью25933" time="25933"/>
                    <p14:bmk name="Movie2SortFilter_VF102383049Теперьспомощью30733" time="30733"/>
                    <p14:bmk name="Movie2SortFilter_VF102383049значениювзависимости30833" time="30833"/>
                    <p14:bmk name="Movie2SortFilter_VF102383049значениювзависимости36133" time="36133"/>
                    <p14:bmk name="Movie2SortFilter_VF102383049Сортировкуможновыполнить36233" time="36233"/>
                    <p14:bmk name="Movie2SortFilter_VF102383049Сортировкуможновыполнить38900" time="38900"/>
                    <p14:bmk name="Movie2SortFilter_VF102383049Предположим,нужноотсортировать39000" time="39000"/>
                    <p14:bmk name="Movie2SortFilter_VF102383049Предположим,нужноотсортировать42967" time="42967"/>
                    <p14:bmk name="Movie2SortFilter_VF102383049образом,чтобывсе43067" time="43067"/>
                    <p14:bmk name="Movie2SortFilter_VF102383049образом,чтобывсе47033" time="47033"/>
                    <p14:bmk name="Movie2SortFilter_VF102383049Ящелкаюстрелку47133" time="47133"/>
                    <p14:bmk name="Movie2SortFilter_VF102383049Ящелкаюстрелку53233" time="53233"/>
                    <p14:bmk name="Movie2SortFilter_VF102383049ТеперьКанаданаходится53333" time="53333"/>
                    <p14:bmk name="Movie2SortFilter_VF102383049ТеперьКанаданаходится59367" time="59367"/>
                    <p14:bmk name="Movie2SortFilter_VF102383049Обратитевниманиена59467" time="59467"/>
                    <p14:bmk name="Movie2SortFilter_VF102383049Обратитевниманиена62633" time="62633"/>
                    <p14:bmk name="Movie2SortFilter_VF102383049вверх.Онаговорит62733" time="62733"/>
                    <p14:bmk name="Movie2SortFilter_VF102383049вверх.Онаговорит67233" time="67233"/>
                    <p14:bmk name="Movie2SortFilter_VF102383049авсеостальные67333" time="67333"/>
                    <p14:bmk name="Movie2SortFilter_VF102383049авсеостальные73967" time="73967"/>
                    <p14:bmk name="Movie2SortFilter_VF102383049Однакопослепервоначальной74067" time="74067"/>
                    <p14:bmk name="Movie2SortFilter_VF102383049Однакопослепервоначальной76900" time="76900"/>
                    <p14:bmk name="Movie2SortFilter_VF102383049отсортироватьданныепо77000" time="77000"/>
                    <p14:bmk name="Movie2SortFilter_VF102383049отсортироватьданныепо81867" time="81867"/>
                    <p14:bmk name="Movie2SortFilter_VF102383049Дляэтогоя81967" time="81967"/>
                    <p14:bmk name="Movie2SortFilter_VF102383049Дляэтогоя87733" time="87733"/>
                    <p14:bmk name="Movie2SortFilter_VF102383049Теперьпродавцыотсортированы87833" time="87833"/>
                    <p14:bmk name="Movie2SortFilter_VF102383049Теперьпродавцыотсортированы91667" time="91667"/>
                    <p14:bmk name="Movie2SortFilter_VF102383049амаленькаястрелка91767" time="91767"/>
                    <p14:bmk name="Movie2SortFilter_VF102383049амаленькаястрелка95633" time="95633"/>
                    <p14:bmk name="Movie2SortFilter_VF102383049посколькусортировкуможно95733" time="95733"/>
                    <p14:bmk name="Movie2SortFilter_VF102383049посколькусортировкуможно100633" time="100633"/>
                    <p14:bmk name="Movie2SortFilter_VF102383049Теперьявыполню100733" time="100733"/>
                    <p14:bmk name="Movie2SortFilter_VF102383049Теперьявыполню105700" time="105700"/>
                    <p14:bmk name="Movie2SortFilter_VF102383049Мнепредлагаютсяварианты105800" time="105800"/>
                    <p14:bmk name="Movie2SortFilter_VF102383049Мнепредлагаютсяварианты111300" time="111300"/>
                    <p14:bmk name="Movie2SortFilter_VF102383049максимальногокминимальному&quot;,111400" time="111400"/>
                    <p14:bmk name="Movie2SortFilter_VF102383049максимальногокминимальному&quot;,116733" time="116733"/>
                    <p14:bmk name="Movie2SortFilter_VF102383049Обратитевниманиена116833" time="116833"/>
                    <p14:bmk name="Movie2SortFilter_VF102383049Обратитевниманиена120933" time="120933"/>
                    <p14:bmk name="Movie2SortFilter_VF102383049атакжена121033" time="121033"/>
                    <p14:bmk name="Movie2SortFilter_VF102383049атакжена126900" time="126900"/>
                    <p14:bmk name="Movie2SortFilter_VF102383049Спомощьюраскрывающихся131033" time="131033"/>
                    <p14:bmk name="Movie2SortFilter_VF102383049Спомощьюраскрывающихся135167" time="135167"/>
                    <p14:bmk name="Movie2SortFilter_VF102383049выполнятьфильтрацию,чтобы135267" time="135267"/>
                    <p14:bmk name="Movie2SortFilter_VF102383049выполнятьфильтрацию,чтобы140533" time="140533"/>
                    <p14:bmk name="Movie2SortFilter_VF102383049Врезультатебудут140633" time="140633"/>
                    <p14:bmk name="Movie2SortFilter_VF102383049Врезультатебудут145333" time="145333"/>
                    <p14:bmk name="Movie2SortFilter_VF102383049Например,столбец&quot;Дата145433" time="145433"/>
                    <p14:bmk name="Movie2SortFilter_VF102383049Например,столбец&quot;Дата153833" time="153833"/>
                    <p14:bmk name="Movie2SortFilter_VF102383049Предположим,чтомне153933" time="153933"/>
                    <p14:bmk name="Movie2SortFilter_VF102383049Предположим,чтомне161367" time="161367"/>
                    <p14:bmk name="Movie2SortFilter_VF102383049Теперьустанавливаюфлажок161467" time="161467"/>
                    <p14:bmk name="Movie2SortFilter_VF102383049Теперьустанавливаюфлажок170167" time="170167"/>
                    <p14:bmk name="Movie2SortFilter_VF102383049Аэтотмаленький170267" time="170267"/>
                    <p14:bmk name="Movie2SortFilter_VF102383049Аэтотмаленький175733" time="175733"/>
                    <p14:bmk name="Movie2SortFilter_VF102383049Доступныидругие175833" time="175833"/>
                    <p14:bmk name="Movie2SortFilter_VF102383049Доступныидругие178967" time="178967"/>
                    <p14:bmk name="Movie2SortFilter_VF102383049Ясноващелкну179067" time="179067"/>
                    <p14:bmk name="Movie2SortFilter_VF102383049Ясноващелкну182767" time="182767"/>
                    <p14:bmk name="Movie2SortFilter_VF102383049&quot;Датазаказа&quot;,наведу182867" time="182867"/>
                    <p14:bmk name="Movie2SortFilter_VF102383049&quot;Датазаказа&quot;,наведу188833" time="188833"/>
                    <p14:bmk name="Movie2SortFilter_VF102383049Мненужнывсе188933" time="188933"/>
                    <p14:bmk name="Movie2SortFilter_VF102383049Мненужнывсе195233" time="195233"/>
                    <p14:bmk name="Movie2SortFilter_VF102383049Отображаютсядвазаказа195333" time="195333"/>
                    <p14:bmk name="Movie2SortFilter_VF102383049Отображаютсядвазаказа201900" time="201900"/>
                    <p14:bmk name="Movie2SortFilter_VF102383049Теперьяотменю202000" time="202000"/>
                    <p14:bmk name="Movie2SortFilter_VF102383049Теперьяотменю209300" time="209300"/>
                    <p14:bmk name="Movie2SortFilter_VF102383049Можнотакжевыполнять209400" time="209400"/>
                    <p14:bmk name="Movie2SortFilter_VF102383049Можнотакжевыполнять213567" time="213567"/>
                    <p14:bmk name="Movie2SortFilter_VF102383049Яоткроюлист213667" time="213667"/>
                    <p14:bmk name="Movie2SortFilter_VF102383049Яоткроюлист217467" time="217467"/>
                    <p14:bmk name="Movie2SortFilter_VF102383049Этосписоквсех217567" time="217567"/>
                    <p14:bmk name="Movie2SortFilter_VF102383049Этосписоквсех220700" time="220700"/>
                    <p14:bmk name="Movie2SortFilter_VF102383049Яхочувыбрать220800" time="220800"/>
                    <p14:bmk name="Movie2SortFilter_VF102383049Яхочувыбрать225667" time="225667"/>
                    <p14:bmk name="Movie2SortFilter_VF102383049Ящелкаюстрелку225767" time="225767"/>
                    <p14:bmk name="Movie2SortFilter_VF102383049Ящелкаюстрелку234367" time="234367"/>
                    <p14:bmk name="Movie2SortFilter_VF102383049Вполе&quot;содержит&quot;234467" time="234467"/>
                    <p14:bmk name="Movie2SortFilter_VF102383049Вполе&quot;содержит&quot;238400" time="238400"/>
                    <p14:bmk name="Movie2SortFilter_VF102383049Мывидимтри238500" time="238500"/>
                    <p14:bmk name="Movie2SortFilter_VF102383049Мывидимтри241900" time="241900"/>
                    <p14:bmk name="Movie2SortFilter_VF102383049естьслово&quot;соус&quot;:242000" time="242000"/>
                    <p14:bmk name="Movie2SortFilter_VF102383049естьслово&quot;соус&quot;:247367" time="247367"/>
                    <p14:bmk name="Movie2SortFilter_VF102383049Теперьяочищу247467" time="247467"/>
                    <p14:bmk name="Movie2SortFilter_VF102383049Теперьяочищу250500" time="250500"/>
                    <p14:bmk name="Movie2SortFilter_VF102383049&quot;Удалитьфильтрс250600" time="250600"/>
                    <p14:bmk name="Movie2SortFilter_VF102383049&quot;Удалитьфильтрс256900" time="256900"/>
                    <p14:bmk name="Movie2SortFilter_VF102383049Высможетепопрактиковаться257000" time="257000"/>
                    <p14:bmk name="Movie2SortFilter_VF102383049Высможетепопрактиковаться262967" time="262967"/>
                    <p14:bmk name="Movie2SortFilter_VF102383049Обратитевнимание:фильтрацию263067" time="263067"/>
                    <p14:bmk name="Movie2SortFilter_VF102383049Обратитевнимание:фильтрацию268600" time="268600"/>
                    <p14:bmk name="Movie2SortFilter_VF102383049Рассмотримещеодин273567" time="273567"/>
                    <p14:bmk name="Movie2SortFilter_VF102383049Рассмотримещеодин277667" time="277667"/>
                    <p14:bmk name="Movie2SortFilter_VF102383049Вотначалопростого277767" time="277767"/>
                    <p14:bmk name="Movie2SortFilter_VF102383049Вотначалопростого281233" time="281233"/>
                    <p14:bmk name="Movie2SortFilter_VF102383049Втакомсписке281333" time="281333"/>
                    <p14:bmk name="Movie2SortFilter_VF102383049Втакомсписке285167" time="285167"/>
                    <p14:bmk name="Movie2SortFilter_VF102383049Вэтойтаблице285267" time="285267"/>
                    <p14:bmk name="Movie2SortFilter_VF102383049Вэтойтаблице292933" time="292933"/>
                    <p14:bmk name="Movie2SortFilter_VF102383049Вкороткомсписке293033" time="293033"/>
                    <p14:bmk name="Movie2SortFilter_VF102383049Вкороткомсписке296367" time="296367"/>
                    <p14:bmk name="Movie2SortFilter_VF102383049Однакопредставимсебе296467" time="296467"/>
                    <p14:bmk name="Movie2SortFilter_VF102383049Однакопредставимсебе302433" time="302433"/>
                    <p14:bmk name="Movie2SortFilter_VF102383049ВприложенииExcel302533" time="302533"/>
                    <p14:bmk name="Movie2SortFilter_VF102383049ВприложенииExcel306567" time="306567"/>
                    <p14:bmk name="Movie2SortFilter_VF102383049Ящелкнуэту306667" time="306667"/>
                    <p14:bmk name="Movie2SortFilter_VF102383049Ящелкнуэту311800" time="311800"/>
                    <p14:bmk name="Movie2SortFilter_VF102383049Однакосначалахочу311900" time="311900"/>
                    <p14:bmk name="Movie2SortFilter_VF102383049Однакосначалахочу317300" time="317300"/>
                    <p14:bmk name="Movie2SortFilter_VF102383049потомучтоповторяющиеся317400" time="317400"/>
                    <p14:bmk name="Movie2SortFilter_VF102383049потомучтоповторяющиеся322467" time="322467"/>
                    <p14:bmk name="Movie2SortFilter_VF102383049Итак,явыбираю322567" time="322567"/>
                    <p14:bmk name="Movie2SortFilter_VF102383049Итак,явыбираю329033" time="329033"/>
                    <p14:bmk name="Movie2SortFilter_VF102383049Внемуказаны329133" time="329133"/>
                    <p14:bmk name="Movie2SortFilter_VF102383049Внемуказаны331900" time="331900"/>
                    <p14:bmk name="Movie2SortFilter_VF102383049&quot;Фамилия&quot;и&quot;Имя&quot;.332000" time="332000"/>
                    <p14:bmk name="Movie2SortFilter_VF102383049&quot;Фамилия&quot;и&quot;Имя&quot;.336267" time="336267"/>
                    <p14:bmk name="Movie2SortFilter_VF102383049потомучтомне336367" time="336367"/>
                    <p14:bmk name="Movie2SortFilter_VF102383049потомучтомне341033" time="341033"/>
                    <p14:bmk name="Movie2SortFilter_VF102383049Янажимаюкнопку341133" time="341133"/>
                    <p14:bmk name="Movie2SortFilter_VF102383049Янажимаюкнопку346867" time="346867"/>
                    <p14:bmk name="Movie2SortFilter_VF102383049найденыиудалены,346967" time="346967"/>
                    <p14:bmk name="Movie2SortFilter_VF102383049найденыиудалены,351700" time="351700"/>
                    <p14:bmk name="Movie2SortFilter_VF102383049Янажимаюкнопку351800" time="351800"/>
                    <p14:bmk name="Movie2SortFilter_VF102383049Янажимаюкнопку357600" time="357600"/>
                    <p14:bmk name="Movie2SortFilter_VF102383049Дальшемырассмотрим357700" time="357700"/>
                    <p14:bmk name="Movie2SortFilter_VF102383049Дальшемырассмотрим360133" time="360133"/>
                  </p14:bmkLst>
                </p14:media>
              </p:ext>
            </p:extLst>
          </p:nvPr>
        </p:nvPicPr>
        <p:blipFill>
          <a:blip r:embed="rId74"/>
          <a:stretch>
            <a:fillRect/>
          </a:stretch>
        </p:blipFill>
        <p:spPr>
          <a:xfrm>
            <a:off x="1524000" y="992188"/>
            <a:ext cx="5943600" cy="4457700"/>
          </a:xfrm>
        </p:spPr>
      </p:pic>
      <p:sp>
        <p:nvSpPr>
          <p:cNvPr id="8" name="Movie2SortFilter_VF102383049Каквыуже49008433"/>
          <p:cNvSpPr txBox="1"/>
          <p:nvPr>
            <p:custDataLst>
              <p:tags r:id="rId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Как вы уже знаете, при создании таблицы в верхнюю ячейку каждого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Movie2SortFilter_VF102383049столбцаавтоматическидобавляется853312633"/>
          <p:cNvSpPr txBox="1"/>
          <p:nvPr>
            <p:custDataLst>
              <p:tags r:id="rId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столбца автоматически добавляется стрелка раскрывающегося меню.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Movie2SortFilter_VF102383049Посравнениюс1273318933"/>
          <p:cNvSpPr txBox="1"/>
          <p:nvPr>
            <p:custDataLst>
              <p:tags r:id="rId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 сравнению с предыдущим видеороликом на листе прибавилось несколько пустых столбцов слева от таблицы,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Movie2SortFilter_VF102383049такчтоменю,1903325833"/>
          <p:cNvSpPr txBox="1"/>
          <p:nvPr>
            <p:custDataLst>
              <p:tags r:id="rId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так что меню, которое появится через пару секунд, будет помещаться на экране и не выйдет за его левый край.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Movie2SortFilter_VF102383049Теперьспомощью2593330733"/>
          <p:cNvSpPr txBox="1"/>
          <p:nvPr>
            <p:custDataLst>
              <p:tags r:id="rId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с помощью этих стрелок можно сортировать элементы по алфавиту или по числовому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Movie2SortFilter_VF102383049значениювзависимости3083336133"/>
          <p:cNvSpPr txBox="1"/>
          <p:nvPr>
            <p:custDataLst>
              <p:tags r:id="rId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значению в зависимости от того, какие именно данные содержатся в столбцах.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" name="Movie2SortFilter_VF102383049Сортировкуможновыполнить3623338900"/>
          <p:cNvSpPr txBox="1"/>
          <p:nvPr>
            <p:custDataLst>
              <p:tags r:id="rId10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Сортировку можно выполнить по любому столбцу.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Movie2SortFilter_VF102383049Предположим,нужноотсортировать3900042967"/>
          <p:cNvSpPr txBox="1"/>
          <p:nvPr>
            <p:custDataLst>
              <p:tags r:id="rId1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Предположим, нужно отсортировать данные по столбцу "Страна" таким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" name="Movie2SortFilter_VF102383049образом,чтобывсе4306747033"/>
          <p:cNvSpPr txBox="1"/>
          <p:nvPr>
            <p:custDataLst>
              <p:tags r:id="rId1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образом, чтобы все страны были перечислены в алфавитном порядке.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Movie2SortFilter_VF102383049Ящелкаюстрелку4713353233"/>
          <p:cNvSpPr txBox="1"/>
          <p:nvPr>
            <p:custDataLst>
              <p:tags r:id="rId1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щелкаю стрелку раскрывающегося списка и выбираю вариант "Сортировка от А до Я".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" name="Movie2SortFilter_VF102383049ТеперьКанаданаходится5333359367"/>
          <p:cNvSpPr txBox="1"/>
          <p:nvPr>
            <p:custDataLst>
              <p:tags r:id="rId1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Канада находится в верхней части списка, а в нижней расположены строки для США.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" name="Movie2SortFilter_VF102383049Обратитевниманиена5946762633"/>
          <p:cNvSpPr txBox="1"/>
          <p:nvPr>
            <p:custDataLst>
              <p:tags r:id="rId1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Обратите внимание на эту маленькую стрелку, направленную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" name="Movie2SortFilter_VF102383049вверх.Онаговорит6273367233"/>
          <p:cNvSpPr txBox="1"/>
          <p:nvPr>
            <p:custDataLst>
              <p:tags r:id="rId1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вверх. Она говорит о том, что данные в этом столбце отсортированы,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Movie2SortFilter_VF102383049авсеостальные6733373967"/>
          <p:cNvSpPr txBox="1"/>
          <p:nvPr>
            <p:custDataLst>
              <p:tags r:id="rId17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все остальные столбцы таблицы упорядочены соответствующим образом с учетом порядка сортировки в первом столбце.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" name="Movie2SortFilter_VF102383049Однакопослепервоначальной7406776900"/>
          <p:cNvSpPr txBox="1"/>
          <p:nvPr>
            <p:custDataLst>
              <p:tags r:id="rId1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Однако после первоначальной сортировки может понадобиться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" name="Movie2SortFilter_VF102383049отсортироватьданныепо7700081867"/>
          <p:cNvSpPr txBox="1"/>
          <p:nvPr>
            <p:custDataLst>
              <p:tags r:id="rId1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отсортировать данные по другому признаку (например, по продавцу).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" name="Movie2SortFilter_VF102383049Дляэтогоя8196787733"/>
          <p:cNvSpPr txBox="1"/>
          <p:nvPr>
            <p:custDataLst>
              <p:tags r:id="rId2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Для этого я щелкну стрелку в столбце "Продавец" и выберу вариант "Сортировка от А до Я".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" name="Movie2SortFilter_VF102383049Теперьпродавцыотсортированы8783391667"/>
          <p:cNvSpPr txBox="1"/>
          <p:nvPr>
            <p:custDataLst>
              <p:tags r:id="rId2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продавцы отсортированы по алфавиту (Егоров, Куликов),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" name="Movie2SortFilter_VF102383049амаленькаястрелка9176795633"/>
          <p:cNvSpPr txBox="1"/>
          <p:nvPr>
            <p:custDataLst>
              <p:tags r:id="rId2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маленькая стрелка сортировки переместилась в этот столбец,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7" name="Movie2SortFilter_VF102383049посколькусортировкуможно95733100633"/>
          <p:cNvSpPr txBox="1"/>
          <p:nvPr>
            <p:custDataLst>
              <p:tags r:id="rId2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поскольку сортировку можно выполнять только по одному столбцу одновременно.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" name="Movie2SortFilter_VF102383049Теперьявыполню100733105700"/>
          <p:cNvSpPr txBox="1"/>
          <p:nvPr>
            <p:custDataLst>
              <p:tags r:id="rId2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я выполню сортировку по столбцу с числами (например, "Код заказа").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" name="Movie2SortFilter_VF102383049Мнепредлагаютсяварианты105800111300"/>
          <p:cNvSpPr txBox="1"/>
          <p:nvPr>
            <p:custDataLst>
              <p:tags r:id="rId2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Мне предлагаются варианты "Сортировка от минимального к максимальному" и "Сортировка от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" name="Movie2SortFilter_VF102383049максимальногокминимальному&quot;,111400116733"/>
          <p:cNvSpPr txBox="1"/>
          <p:nvPr>
            <p:custDataLst>
              <p:tags r:id="rId2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максимального к минимальному", и я выбираю вариант "От максимального к минимальному".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" name="Movie2SortFilter_VF102383049Обратитевниманиена116833120933"/>
          <p:cNvSpPr txBox="1"/>
          <p:nvPr>
            <p:custDataLst>
              <p:tags r:id="rId2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Обратите внимание на то, что стрелка сортировки переместилась в этот столбец,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" name="Movie2SortFilter_VF102383049атакжена121033126900"/>
          <p:cNvSpPr txBox="1"/>
          <p:nvPr>
            <p:custDataLst>
              <p:tags r:id="rId2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также на то, что другие столбцы теперь упорядочены с учетом порядка сортировки в этом столбце.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" name="Movie2SortFilter_VF102383049Спомощьюраскрывающихся131033135167"/>
          <p:cNvSpPr txBox="1"/>
          <p:nvPr>
            <p:custDataLst>
              <p:tags r:id="rId2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 помощью раскрывающихся списков со стрелками также можно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" name="Movie2SortFilter_VF102383049выполнятьфильтрацию,чтобы135267140533"/>
          <p:cNvSpPr txBox="1"/>
          <p:nvPr>
            <p:custDataLst>
              <p:tags r:id="rId3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выполнять фильтрацию, чтобы в таблице отображались только определенные данные.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" name="Movie2SortFilter_VF102383049Врезультатебудут140633145333"/>
          <p:cNvSpPr txBox="1"/>
          <p:nvPr>
            <p:custDataLst>
              <p:tags r:id="rId3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результате будут видны только те сведения, которые нужны в данный момент.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" name="Movie2SortFilter_VF102383049Например,столбец&quot;Дата145433153833"/>
          <p:cNvSpPr txBox="1"/>
          <p:nvPr>
            <p:custDataLst>
              <p:tags r:id="rId3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Например, столбец "Дата заказа" этой таблицы содержит даты за 2009, 2010 и 2011 годы.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" name="Movie2SortFilter_VF102383049Предположим,чтомне153933161367"/>
          <p:cNvSpPr txBox="1"/>
          <p:nvPr>
            <p:custDataLst>
              <p:tags r:id="rId3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Предположим, что мне нужны сведения только за 2010 год. Я щелкаю стрелку и снимаю флажок "Выделить все".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" name="Movie2SortFilter_VF102383049Теперьустанавливаюфлажок161467170167"/>
          <p:cNvSpPr txBox="1"/>
          <p:nvPr>
            <p:custDataLst>
              <p:tags r:id="rId34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устанавливаю флажок "2010" и нажимаю кнопку "ОК". В таблице отображаются только заказы с датами за 2010 год.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" name="Movie2SortFilter_VF102383049Аэтотмаленький170267175733"/>
          <p:cNvSpPr txBox="1"/>
          <p:nvPr>
            <p:custDataLst>
              <p:tags r:id="rId3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этот маленький значок фильтра говорит о том, что данные отфильтрованы по этому столбцу.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0" name="Movie2SortFilter_VF102383049Доступныидругие175833178967"/>
          <p:cNvSpPr txBox="1"/>
          <p:nvPr>
            <p:custDataLst>
              <p:tags r:id="rId36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Доступны и другие возможности фильтрации по датам.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1" name="Movie2SortFilter_VF102383049Ясноващелкну179067182767"/>
          <p:cNvSpPr txBox="1"/>
          <p:nvPr>
            <p:custDataLst>
              <p:tags r:id="rId3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снова щелкну стрелку раскрывающегося списка в столбце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2" name="Movie2SortFilter_VF102383049&quot;Датазаказа&quot;,наведу182867188833"/>
          <p:cNvSpPr txBox="1"/>
          <p:nvPr>
            <p:custDataLst>
              <p:tags r:id="rId3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"Дата заказа", наведу указатель мыши на пункт "Фильтры по дате" и выберу вариант "равно".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3" name="Movie2SortFilter_VF102383049Мненужнывсе188933195233"/>
          <p:cNvSpPr txBox="1"/>
          <p:nvPr>
            <p:custDataLst>
              <p:tags r:id="rId3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Мне нужны все заказы за 22 сентября 2010 года. Я нажимаю кнопку "ОК".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4" name="Movie2SortFilter_VF102383049Отображаютсядвазаказа195333201900"/>
          <p:cNvSpPr txBox="1"/>
          <p:nvPr>
            <p:custDataLst>
              <p:tags r:id="rId4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Отображаются два заказа за 22 сентября, фамилии продавцов — Песоцкий и Омельченко.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5" name="Movie2SortFilter_VF102383049Теперьяотменю202000209300"/>
          <p:cNvSpPr txBox="1"/>
          <p:nvPr>
            <p:custDataLst>
              <p:tags r:id="rId4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я отменю этот фильтр, выбрав команду "Удалить фильтр с ''Дата заказа''", и значок фильтра исчезает.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6" name="Movie2SortFilter_VF102383049Можнотакжевыполнять209400213567"/>
          <p:cNvSpPr txBox="1"/>
          <p:nvPr>
            <p:custDataLst>
              <p:tags r:id="rId42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Можно также выполнять фильтрацию текстовых данных.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7" name="Movie2SortFilter_VF102383049Яоткроюлист213667217467"/>
          <p:cNvSpPr txBox="1"/>
          <p:nvPr>
            <p:custDataLst>
              <p:tags r:id="rId4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открою лист "Борей", щелкнув ярлычок "Борей" внизу листа.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8" name="Movie2SortFilter_VF102383049Этосписоквсех217567220700"/>
          <p:cNvSpPr txBox="1"/>
          <p:nvPr>
            <p:custDataLst>
              <p:tags r:id="rId44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 список всех товаров компании "Борей".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9" name="Movie2SortFilter_VF102383049Яхочувыбрать220800225667"/>
          <p:cNvSpPr txBox="1"/>
          <p:nvPr>
            <p:custDataLst>
              <p:tags r:id="rId4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хочу выбрать все товары, названия которых содержат слово "соус".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0" name="Movie2SortFilter_VF102383049Ящелкаюстрелку225767234367"/>
          <p:cNvSpPr txBox="1"/>
          <p:nvPr>
            <p:custDataLst>
              <p:tags r:id="rId46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щелкаю стрелку раскрывающегося списка, навожу указатель мыши на пункт "Текстовые фильтры" и выбираю вариант "содержит".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1" name="Movie2SortFilter_VF102383049Вполе&quot;содержит&quot;234467238400"/>
          <p:cNvSpPr txBox="1"/>
          <p:nvPr>
            <p:custDataLst>
              <p:tags r:id="rId4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поле "содержит" ввожу слово "соус" и нажимаю кнопку "ОК".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2" name="Movie2SortFilter_VF102383049Мывидимтри238500241900"/>
          <p:cNvSpPr txBox="1"/>
          <p:nvPr>
            <p:custDataLst>
              <p:tags r:id="rId4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Мы видим три товара компании "Борей", в названиях которых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3" name="Movie2SortFilter_VF102383049естьслово&quot;соус&quot;:242000247367"/>
          <p:cNvSpPr txBox="1"/>
          <p:nvPr>
            <p:custDataLst>
              <p:tags r:id="rId4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есть слово "соус": "Соус карри", "Луизианский соус" и "Томатный соус".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4" name="Movie2SortFilter_VF102383049Теперьяочищу247467250500"/>
          <p:cNvSpPr txBox="1"/>
          <p:nvPr>
            <p:custDataLst>
              <p:tags r:id="rId5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я очищу фильтр, щелкнув стрелку и выбрав команду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5" name="Movie2SortFilter_VF102383049&quot;Удалитьфильтрс250600256900"/>
          <p:cNvSpPr txBox="1"/>
          <p:nvPr>
            <p:custDataLst>
              <p:tags r:id="rId5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"Удалить фильтр с ''Наименование товара''", и в таблице снова появятся все данные.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6" name="Movie2SortFilter_VF102383049Высможетепопрактиковаться257000262967"/>
          <p:cNvSpPr txBox="1"/>
          <p:nvPr>
            <p:custDataLst>
              <p:tags r:id="rId5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Вы сможете попрактиковаться с фильтрацией и сортировкой при выполнении упражнения в конце курса.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7" name="Movie2SortFilter_VF102383049Обратитевнимание:фильтрацию263067268600"/>
          <p:cNvSpPr txBox="1"/>
          <p:nvPr>
            <p:custDataLst>
              <p:tags r:id="rId5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Обратите внимание: фильтрацию можно выполнять по нескольким столбцам одновременно.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8" name="Movie2SortFilter_VF102383049Рассмотримещеодин273567277667"/>
          <p:cNvSpPr txBox="1"/>
          <p:nvPr>
            <p:custDataLst>
              <p:tags r:id="rId54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Рассмотрим еще один момент: проблему дубликатов.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9" name="Movie2SortFilter_VF102383049Вотначалопростого277767281233"/>
          <p:cNvSpPr txBox="1"/>
          <p:nvPr>
            <p:custDataLst>
              <p:tags r:id="rId55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Вот начало простого списка из имен и фамилий.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0" name="Movie2SortFilter_VF102383049Втакомсписке281333285167"/>
          <p:cNvSpPr txBox="1"/>
          <p:nvPr>
            <p:custDataLst>
              <p:tags r:id="rId56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таком списке легко случайно ввести одно имя дважды.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1" name="Movie2SortFilter_VF102383049Вэтойтаблице285267292933"/>
          <p:cNvSpPr txBox="1"/>
          <p:nvPr>
            <p:custDataLst>
              <p:tags r:id="rId5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этой таблице есть три дублирующихся имени — Дмитрий Горноженко, Алексей Еременко и Юрий Вронский.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2" name="Movie2SortFilter_VF102383049Вкороткомсписке293033296367"/>
          <p:cNvSpPr txBox="1"/>
          <p:nvPr>
            <p:custDataLst>
              <p:tags r:id="rId58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коротком списке найти повторяющиеся строки легко.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3" name="Movie2SortFilter_VF102383049Однакопредставимсебе296467302433"/>
          <p:cNvSpPr txBox="1"/>
          <p:nvPr>
            <p:custDataLst>
              <p:tags r:id="rId5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Однако представим себе список из сотен или тысяч строк. Проверить такой объем данных очень сложно.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4" name="Movie2SortFilter_VF102383049ВприложенииExcel302533306567"/>
          <p:cNvSpPr txBox="1"/>
          <p:nvPr>
            <p:custDataLst>
              <p:tags r:id="rId6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приложении Excel можно удалять дубликаты автоматически.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5" name="Movie2SortFilter_VF102383049Ящелкнуэту306667311800"/>
          <p:cNvSpPr txBox="1"/>
          <p:nvPr>
            <p:custDataLst>
              <p:tags r:id="rId6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щелкну эту таблицу и найду на вкладке "Конструктор" команду "Удалить дубликаты".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6" name="Movie2SortFilter_VF102383049Однакосначалахочу311900317300"/>
          <p:cNvSpPr txBox="1"/>
          <p:nvPr>
            <p:custDataLst>
              <p:tags r:id="rId6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Однако сначала хочу дать один совет: будьте осторожны при использовании этой функции,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7" name="Movie2SortFilter_VF102383049потомучтоповторяющиеся317400322467"/>
          <p:cNvSpPr txBox="1"/>
          <p:nvPr>
            <p:custDataLst>
              <p:tags r:id="rId6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потому что повторяющиеся данные будут не скрыты, а полностью удалены из таблицы.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8" name="Movie2SortFilter_VF102383049Итак,явыбираю322567329033"/>
          <p:cNvSpPr txBox="1"/>
          <p:nvPr>
            <p:custDataLst>
              <p:tags r:id="rId6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Итак, я выбираю эту команду, в результате чего появляется диалоговое окно "Удалить дубликаты".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9" name="Movie2SortFilter_VF102383049Внемуказаны329133331900"/>
          <p:cNvSpPr txBox="1"/>
          <p:nvPr>
            <p:custDataLst>
              <p:tags r:id="rId65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нем указаны два столбца из нашей таблицы —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0" name="Movie2SortFilter_VF102383049&quot;Фамилия&quot;и&quot;Имя&quot;.332000336267"/>
          <p:cNvSpPr txBox="1"/>
          <p:nvPr>
            <p:custDataLst>
              <p:tags r:id="rId66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"Фамилия" и "Имя". Я установлю оба флажка,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1" name="Movie2SortFilter_VF102383049потомучтомне336367341033"/>
          <p:cNvSpPr txBox="1"/>
          <p:nvPr>
            <p:custDataLst>
              <p:tags r:id="rId6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потому что мне нужно, чтобы оба они проверялись при выявлении дубликатов.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2" name="Movie2SortFilter_VF102383049Янажимаюкнопку341133346867"/>
          <p:cNvSpPr txBox="1"/>
          <p:nvPr>
            <p:custDataLst>
              <p:tags r:id="rId6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нажимаю кнопку "ОК". Появляется сообщение о том, что три повторяющихся значения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3" name="Movie2SortFilter_VF102383049найденыиудалены,346967351700"/>
          <p:cNvSpPr txBox="1"/>
          <p:nvPr>
            <p:custDataLst>
              <p:tags r:id="rId6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найдены и удалены, а 9 уникальных значений остались без изменений.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4" name="Movie2SortFilter_VF102383049Янажимаюкнопку351800357600"/>
          <p:cNvSpPr txBox="1"/>
          <p:nvPr>
            <p:custDataLst>
              <p:tags r:id="rId7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нажимаю кнопку "ОК", и в результате дубликаты будут не скрыты, а полностью удалены.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5" name="Movie2SortFilter_VF102383049Дальшемырассмотрим357700360133"/>
          <p:cNvSpPr txBox="1"/>
          <p:nvPr>
            <p:custDataLst>
              <p:tags r:id="rId7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Дальше мы рассмотрим вычисления в таблицах.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1776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6"/>
                    </p:tgtEl>
                  </p:cMediaNode>
                </p:video>
                <p:seq concurrent="1" nextAc="seek">
                  <p:cTn id="1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Каквыуже4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" fill="hold">
                          <p:stCondLst>
                            <p:cond delay="0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Каквыуже4900"/>
                      </p:tgtEl>
                    </p:cond>
                  </p:nextCondLst>
                </p:seq>
                <p:seq concurrent="1" nextAc="seek">
                  <p:cTn id="2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Каквыуже8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" fill="hold">
                          <p:stCondLst>
                            <p:cond delay="0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Каквыуже8433"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столбцаавтоматическидобавляется8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столбцаавтоматическидобавляется8533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столбцаавтоматическидобавляется12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столбцаавтоматическидобавляется12633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Посравнениюс12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Посравнениюс12733"/>
                      </p:tgtEl>
                    </p:cond>
                  </p:nextCondLst>
                </p:seq>
                <p:seq concurrent="1" nextAc="seek">
                  <p:cTn id="4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Посравнениюс18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Посравнениюс18933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такчтоменю,19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такчтоменю,1903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такчтоменю,25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такчтоменю,25833"/>
                      </p:tgtEl>
                    </p:cond>
                  </p:nextCondLst>
                </p:seq>
                <p:seq concurrent="1" nextAc="seek">
                  <p:cTn id="6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Теперьспомощью25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" fill="hold">
                          <p:stCondLst>
                            <p:cond delay="0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Теперьспомощью25933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Теперьспомощью30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Теперьспомощью30733"/>
                      </p:tgtEl>
                    </p:cond>
                  </p:nextCondLst>
                </p:seq>
                <p:seq concurrent="1" nextAc="seek">
                  <p:cTn id="7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значениювзависимости30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" fill="hold">
                          <p:stCondLst>
                            <p:cond delay="0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значениювзависимости30833"/>
                      </p:tgtEl>
                    </p:cond>
                  </p:nextCondLst>
                </p:seq>
                <p:seq concurrent="1" nextAc="seek">
                  <p:cTn id="8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значениювзависимости36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3" fill="hold">
                          <p:stCondLst>
                            <p:cond delay="0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значениювзависимости36133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Сортировкуможновыполнить36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Сортировкуможновыполнить36233"/>
                      </p:tgtEl>
                    </p:cond>
                  </p:nextCondLst>
                </p:seq>
                <p:seq concurrent="1" nextAc="seek">
                  <p:cTn id="9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Сортировкуможновыполнить38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5" fill="hold">
                          <p:stCondLst>
                            <p:cond delay="0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Сортировкуможновыполнить38900"/>
                      </p:tgtEl>
                    </p:cond>
                  </p:nextCondLst>
                </p:seq>
                <p:seq concurrent="1" nextAc="seek">
                  <p:cTn id="10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Предположим,нужноотсортировать39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1" fill="hold">
                          <p:stCondLst>
                            <p:cond delay="0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Предположим,нужноотсортировать39000"/>
                      </p:tgtEl>
                    </p:cond>
                  </p:nextCondLst>
                </p:seq>
                <p:seq concurrent="1" nextAc="seek">
                  <p:cTn id="10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Предположим,нужноотсортировать42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" fill="hold">
                          <p:stCondLst>
                            <p:cond delay="0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Предположим,нужноотсортировать42967"/>
                      </p:tgtEl>
                    </p:cond>
                  </p:nextCondLst>
                </p:seq>
                <p:seq concurrent="1" nextAc="seek">
                  <p:cTn id="11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образом,чтобывсе43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3" fill="hold">
                          <p:stCondLst>
                            <p:cond delay="0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образом,чтобывсе43067"/>
                      </p:tgtEl>
                    </p:cond>
                  </p:nextCondLst>
                </p:seq>
                <p:seq concurrent="1" nextAc="seek">
                  <p:cTn id="11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образом,чтобывсе47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9" fill="hold">
                          <p:stCondLst>
                            <p:cond delay="0"/>
                          </p:stCondLst>
                          <p:childTnLst>
                            <p:par>
                              <p:cTn id="1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образом,чтобывсе47033"/>
                      </p:tgtEl>
                    </p:cond>
                  </p:nextCondLst>
                </p:seq>
                <p:seq concurrent="1" nextAc="seek">
                  <p:cTn id="12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Ящелкаюстрелку47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5" fill="hold">
                          <p:stCondLst>
                            <p:cond delay="0"/>
                          </p:stCondLst>
                          <p:childTnLst>
                            <p:par>
                              <p:cTn id="1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Ящелкаюстрелку47133"/>
                      </p:tgtEl>
                    </p:cond>
                  </p:nextCondLst>
                </p:seq>
                <p:seq concurrent="1" nextAc="seek">
                  <p:cTn id="13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Ящелкаюстрелку53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1" fill="hold">
                          <p:stCondLst>
                            <p:cond delay="0"/>
                          </p:stCondLst>
                          <p:childTnLst>
                            <p:par>
                              <p:cTn id="1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Ящелкаюстрелку53233"/>
                      </p:tgtEl>
                    </p:cond>
                  </p:nextCondLst>
                </p:seq>
                <p:seq concurrent="1" nextAc="seek">
                  <p:cTn id="13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ТеперьКанаданаходится53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7" fill="hold">
                          <p:stCondLst>
                            <p:cond delay="0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ТеперьКанаданаходится53333"/>
                      </p:tgtEl>
                    </p:cond>
                  </p:nextCondLst>
                </p:seq>
                <p:seq concurrent="1" nextAc="seek">
                  <p:cTn id="14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ТеперьКанаданаходится59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3" fill="hold">
                          <p:stCondLst>
                            <p:cond delay="0"/>
                          </p:stCondLst>
                          <p:childTnLst>
                            <p:par>
                              <p:cTn id="1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ТеперьКанаданаходится59367"/>
                      </p:tgtEl>
                    </p:cond>
                  </p:nextCondLst>
                </p:seq>
                <p:seq concurrent="1" nextAc="seek">
                  <p:cTn id="14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Обратитевниманиена59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9" fill="hold">
                          <p:stCondLst>
                            <p:cond delay="0"/>
                          </p:stCondLst>
                          <p:childTnLst>
                            <p:par>
                              <p:cTn id="1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Обратитевниманиена59467"/>
                      </p:tgtEl>
                    </p:cond>
                  </p:nextCondLst>
                </p:seq>
                <p:seq concurrent="1" nextAc="seek">
                  <p:cTn id="15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Обратитевниманиена62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5" fill="hold">
                          <p:stCondLst>
                            <p:cond delay="0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Обратитевниманиена62633"/>
                      </p:tgtEl>
                    </p:cond>
                  </p:nextCondLst>
                </p:seq>
                <p:seq concurrent="1" nextAc="seek">
                  <p:cTn id="16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верх.Онаговорит62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1" fill="hold">
                          <p:stCondLst>
                            <p:cond delay="0"/>
                          </p:stCondLst>
                          <p:childTnLst>
                            <p:par>
                              <p:cTn id="1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верх.Онаговорит62733"/>
                      </p:tgtEl>
                    </p:cond>
                  </p:nextCondLst>
                </p:seq>
                <p:seq concurrent="1" nextAc="seek">
                  <p:cTn id="16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верх.Онаговорит67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7" fill="hold">
                          <p:stCondLst>
                            <p:cond delay="0"/>
                          </p:stCondLst>
                          <p:childTnLst>
                            <p:par>
                              <p:cTn id="1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верх.Онаговорит67233"/>
                      </p:tgtEl>
                    </p:cond>
                  </p:nextCondLst>
                </p:seq>
                <p:seq concurrent="1" nextAc="seek">
                  <p:cTn id="17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авсеостальные67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3" fill="hold">
                          <p:stCondLst>
                            <p:cond delay="0"/>
                          </p:stCondLst>
                          <p:childTnLst>
                            <p:par>
                              <p:cTn id="1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авсеостальные67333"/>
                      </p:tgtEl>
                    </p:cond>
                  </p:nextCondLst>
                </p:seq>
                <p:seq concurrent="1" nextAc="seek">
                  <p:cTn id="17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авсеостальные73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9" fill="hold">
                          <p:stCondLst>
                            <p:cond delay="0"/>
                          </p:stCondLst>
                          <p:childTnLst>
                            <p:par>
                              <p:cTn id="1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авсеостальные73967"/>
                      </p:tgtEl>
                    </p:cond>
                  </p:nextCondLst>
                </p:seq>
                <p:seq concurrent="1" nextAc="seek">
                  <p:cTn id="18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Однакопослепервоначальной74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5" fill="hold">
                          <p:stCondLst>
                            <p:cond delay="0"/>
                          </p:stCondLst>
                          <p:childTnLst>
                            <p:par>
                              <p:cTn id="1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Однакопослепервоначальной74067"/>
                      </p:tgtEl>
                    </p:cond>
                  </p:nextCondLst>
                </p:seq>
                <p:seq concurrent="1" nextAc="seek">
                  <p:cTn id="19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Однакопослепервоначальной76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1" fill="hold">
                          <p:stCondLst>
                            <p:cond delay="0"/>
                          </p:stCondLst>
                          <p:childTnLst>
                            <p:par>
                              <p:cTn id="1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Однакопослепервоначальной76900"/>
                      </p:tgtEl>
                    </p:cond>
                  </p:nextCondLst>
                </p:seq>
                <p:seq concurrent="1" nextAc="seek">
                  <p:cTn id="19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отсортироватьданныепо77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7" fill="hold">
                          <p:stCondLst>
                            <p:cond delay="0"/>
                          </p:stCondLst>
                          <p:childTnLst>
                            <p:par>
                              <p:cTn id="1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отсортироватьданныепо77000"/>
                      </p:tgtEl>
                    </p:cond>
                  </p:nextCondLst>
                </p:seq>
                <p:seq concurrent="1" nextAc="seek">
                  <p:cTn id="20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отсортироватьданныепо81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3" fill="hold">
                          <p:stCondLst>
                            <p:cond delay="0"/>
                          </p:stCondLst>
                          <p:childTnLst>
                            <p:par>
                              <p:cTn id="2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отсортироватьданныепо81867"/>
                      </p:tgtEl>
                    </p:cond>
                  </p:nextCondLst>
                </p:seq>
                <p:seq concurrent="1" nextAc="seek">
                  <p:cTn id="20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Дляэтогоя81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9" fill="hold">
                          <p:stCondLst>
                            <p:cond delay="0"/>
                          </p:stCondLst>
                          <p:childTnLst>
                            <p:par>
                              <p:cTn id="2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Дляэтогоя81967"/>
                      </p:tgtEl>
                    </p:cond>
                  </p:nextCondLst>
                </p:seq>
                <p:seq concurrent="1" nextAc="seek">
                  <p:cTn id="21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Дляэтогоя87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5" fill="hold">
                          <p:stCondLst>
                            <p:cond delay="0"/>
                          </p:stCondLst>
                          <p:childTnLst>
                            <p:par>
                              <p:cTn id="2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Дляэтогоя87733"/>
                      </p:tgtEl>
                    </p:cond>
                  </p:nextCondLst>
                </p:seq>
                <p:seq concurrent="1" nextAc="seek">
                  <p:cTn id="22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Теперьпродавцыотсортированы87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1" fill="hold">
                          <p:stCondLst>
                            <p:cond delay="0"/>
                          </p:stCondLst>
                          <p:childTnLst>
                            <p:par>
                              <p:cTn id="2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Теперьпродавцыотсортированы87833"/>
                      </p:tgtEl>
                    </p:cond>
                  </p:nextCondLst>
                </p:seq>
                <p:seq concurrent="1" nextAc="seek">
                  <p:cTn id="22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Теперьпродавцыотсортированы91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7" fill="hold">
                          <p:stCondLst>
                            <p:cond delay="0"/>
                          </p:stCondLst>
                          <p:childTnLst>
                            <p:par>
                              <p:cTn id="2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Теперьпродавцыотсортированы91667"/>
                      </p:tgtEl>
                    </p:cond>
                  </p:nextCondLst>
                </p:seq>
                <p:seq concurrent="1" nextAc="seek">
                  <p:cTn id="23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амаленькаястрелка91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3" fill="hold">
                          <p:stCondLst>
                            <p:cond delay="0"/>
                          </p:stCondLst>
                          <p:childTnLst>
                            <p:par>
                              <p:cTn id="2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амаленькаястрелка91767"/>
                      </p:tgtEl>
                    </p:cond>
                  </p:nextCondLst>
                </p:seq>
                <p:seq concurrent="1" nextAc="seek">
                  <p:cTn id="23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амаленькаястрелка95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9" fill="hold">
                          <p:stCondLst>
                            <p:cond delay="0"/>
                          </p:stCondLst>
                          <p:childTnLst>
                            <p:par>
                              <p:cTn id="2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амаленькаястрелка95633"/>
                      </p:tgtEl>
                    </p:cond>
                  </p:nextCondLst>
                </p:seq>
                <p:seq concurrent="1" nextAc="seek">
                  <p:cTn id="24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посколькусортировкуможно95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5" fill="hold">
                          <p:stCondLst>
                            <p:cond delay="0"/>
                          </p:stCondLst>
                          <p:childTnLst>
                            <p:par>
                              <p:cTn id="2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посколькусортировкуможно95733"/>
                      </p:tgtEl>
                    </p:cond>
                  </p:nextCondLst>
                </p:seq>
                <p:seq concurrent="1" nextAc="seek">
                  <p:cTn id="25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посколькусортировкуможно100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1" fill="hold">
                          <p:stCondLst>
                            <p:cond delay="0"/>
                          </p:stCondLst>
                          <p:childTnLst>
                            <p:par>
                              <p:cTn id="2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посколькусортировкуможно100633"/>
                      </p:tgtEl>
                    </p:cond>
                  </p:nextCondLst>
                </p:seq>
                <p:seq concurrent="1" nextAc="seek">
                  <p:cTn id="25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Теперьявыполню100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7" fill="hold">
                          <p:stCondLst>
                            <p:cond delay="0"/>
                          </p:stCondLst>
                          <p:childTnLst>
                            <p:par>
                              <p:cTn id="2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Теперьявыполню100733"/>
                      </p:tgtEl>
                    </p:cond>
                  </p:nextCondLst>
                </p:seq>
                <p:seq concurrent="1" nextAc="seek">
                  <p:cTn id="26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Теперьявыполню105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3" fill="hold">
                          <p:stCondLst>
                            <p:cond delay="0"/>
                          </p:stCondLst>
                          <p:childTnLst>
                            <p:par>
                              <p:cTn id="2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Теперьявыполню105700"/>
                      </p:tgtEl>
                    </p:cond>
                  </p:nextCondLst>
                </p:seq>
                <p:seq concurrent="1" nextAc="seek">
                  <p:cTn id="26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Мнепредлагаютсяварианты105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9" fill="hold">
                          <p:stCondLst>
                            <p:cond delay="0"/>
                          </p:stCondLst>
                          <p:childTnLst>
                            <p:par>
                              <p:cTn id="2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Мнепредлагаютсяварианты105800"/>
                      </p:tgtEl>
                    </p:cond>
                  </p:nextCondLst>
                </p:seq>
                <p:seq concurrent="1" nextAc="seek">
                  <p:cTn id="27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Мнепредлагаютсяварианты111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5" fill="hold">
                          <p:stCondLst>
                            <p:cond delay="0"/>
                          </p:stCondLst>
                          <p:childTnLst>
                            <p:par>
                              <p:cTn id="2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Мнепредлагаютсяварианты111300"/>
                      </p:tgtEl>
                    </p:cond>
                  </p:nextCondLst>
                </p:seq>
                <p:seq concurrent="1" nextAc="seek">
                  <p:cTn id="28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максимальногокминимальному&quot;,111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1" fill="hold">
                          <p:stCondLst>
                            <p:cond delay="0"/>
                          </p:stCondLst>
                          <p:childTnLst>
                            <p:par>
                              <p:cTn id="2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максимальногокминимальному&quot;,111400"/>
                      </p:tgtEl>
                    </p:cond>
                  </p:nextCondLst>
                </p:seq>
                <p:seq concurrent="1" nextAc="seek">
                  <p:cTn id="28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максимальногокминимальному&quot;,116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7" fill="hold">
                          <p:stCondLst>
                            <p:cond delay="0"/>
                          </p:stCondLst>
                          <p:childTnLst>
                            <p:par>
                              <p:cTn id="2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максимальногокминимальному&quot;,116733"/>
                      </p:tgtEl>
                    </p:cond>
                  </p:nextCondLst>
                </p:seq>
                <p:seq concurrent="1" nextAc="seek">
                  <p:cTn id="29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Обратитевниманиена116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3" fill="hold">
                          <p:stCondLst>
                            <p:cond delay="0"/>
                          </p:stCondLst>
                          <p:childTnLst>
                            <p:par>
                              <p:cTn id="2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Обратитевниманиена116833"/>
                      </p:tgtEl>
                    </p:cond>
                  </p:nextCondLst>
                </p:seq>
                <p:seq concurrent="1" nextAc="seek">
                  <p:cTn id="29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Обратитевниманиена120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9" fill="hold">
                          <p:stCondLst>
                            <p:cond delay="0"/>
                          </p:stCondLst>
                          <p:childTnLst>
                            <p:par>
                              <p:cTn id="3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Обратитевниманиена120933"/>
                      </p:tgtEl>
                    </p:cond>
                  </p:nextCondLst>
                </p:seq>
                <p:seq concurrent="1" nextAc="seek">
                  <p:cTn id="30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атакжена121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5" fill="hold">
                          <p:stCondLst>
                            <p:cond delay="0"/>
                          </p:stCondLst>
                          <p:childTnLst>
                            <p:par>
                              <p:cTn id="3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атакжена121033"/>
                      </p:tgtEl>
                    </p:cond>
                  </p:nextCondLst>
                </p:seq>
                <p:seq concurrent="1" nextAc="seek">
                  <p:cTn id="31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атакжена126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1" fill="hold">
                          <p:stCondLst>
                            <p:cond delay="0"/>
                          </p:stCondLst>
                          <p:childTnLst>
                            <p:par>
                              <p:cTn id="3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атакжена126900"/>
                      </p:tgtEl>
                    </p:cond>
                  </p:nextCondLst>
                </p:seq>
                <p:seq concurrent="1" nextAc="seek">
                  <p:cTn id="31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Спомощьюраскрывающихся131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7" fill="hold">
                          <p:stCondLst>
                            <p:cond delay="0"/>
                          </p:stCondLst>
                          <p:childTnLst>
                            <p:par>
                              <p:cTn id="3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Спомощьюраскрывающихся131033"/>
                      </p:tgtEl>
                    </p:cond>
                  </p:nextCondLst>
                </p:seq>
                <p:seq concurrent="1" nextAc="seek">
                  <p:cTn id="32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Спомощьюраскрывающихся135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3" fill="hold">
                          <p:stCondLst>
                            <p:cond delay="0"/>
                          </p:stCondLst>
                          <p:childTnLst>
                            <p:par>
                              <p:cTn id="3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Спомощьюраскрывающихся135167"/>
                      </p:tgtEl>
                    </p:cond>
                  </p:nextCondLst>
                </p:seq>
                <p:seq concurrent="1" nextAc="seek">
                  <p:cTn id="32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ыполнятьфильтрацию,чтобы135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9" fill="hold">
                          <p:stCondLst>
                            <p:cond delay="0"/>
                          </p:stCondLst>
                          <p:childTnLst>
                            <p:par>
                              <p:cTn id="3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ыполнятьфильтрацию,чтобы135267"/>
                      </p:tgtEl>
                    </p:cond>
                  </p:nextCondLst>
                </p:seq>
                <p:seq concurrent="1" nextAc="seek">
                  <p:cTn id="33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ыполнятьфильтрацию,чтобы140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5" fill="hold">
                          <p:stCondLst>
                            <p:cond delay="0"/>
                          </p:stCondLst>
                          <p:childTnLst>
                            <p:par>
                              <p:cTn id="3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ыполнятьфильтрацию,чтобы140533"/>
                      </p:tgtEl>
                    </p:cond>
                  </p:nextCondLst>
                </p:seq>
                <p:seq concurrent="1" nextAc="seek">
                  <p:cTn id="34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результатебудут140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1" fill="hold">
                          <p:stCondLst>
                            <p:cond delay="0"/>
                          </p:stCondLst>
                          <p:childTnLst>
                            <p:par>
                              <p:cTn id="3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результатебудут140633"/>
                      </p:tgtEl>
                    </p:cond>
                  </p:nextCondLst>
                </p:seq>
                <p:seq concurrent="1" nextAc="seek">
                  <p:cTn id="34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результатебудут145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7" fill="hold">
                          <p:stCondLst>
                            <p:cond delay="0"/>
                          </p:stCondLst>
                          <p:childTnLst>
                            <p:par>
                              <p:cTn id="3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результатебудут145333"/>
                      </p:tgtEl>
                    </p:cond>
                  </p:nextCondLst>
                </p:seq>
                <p:seq concurrent="1" nextAc="seek">
                  <p:cTn id="35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Например,столбец&quot;Дата145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3" fill="hold">
                          <p:stCondLst>
                            <p:cond delay="0"/>
                          </p:stCondLst>
                          <p:childTnLst>
                            <p:par>
                              <p:cTn id="3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Например,столбец&quot;Дата145433"/>
                      </p:tgtEl>
                    </p:cond>
                  </p:nextCondLst>
                </p:seq>
                <p:seq concurrent="1" nextAc="seek">
                  <p:cTn id="35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Например,столбец&quot;Дата153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9" fill="hold">
                          <p:stCondLst>
                            <p:cond delay="0"/>
                          </p:stCondLst>
                          <p:childTnLst>
                            <p:par>
                              <p:cTn id="3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Например,столбец&quot;Дата153833"/>
                      </p:tgtEl>
                    </p:cond>
                  </p:nextCondLst>
                </p:seq>
                <p:seq concurrent="1" nextAc="seek">
                  <p:cTn id="36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Предположим,чтомне153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5" fill="hold">
                          <p:stCondLst>
                            <p:cond delay="0"/>
                          </p:stCondLst>
                          <p:childTnLst>
                            <p:par>
                              <p:cTn id="3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Предположим,чтомне153933"/>
                      </p:tgtEl>
                    </p:cond>
                  </p:nextCondLst>
                </p:seq>
                <p:seq concurrent="1" nextAc="seek">
                  <p:cTn id="37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Предположим,чтомне161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1" fill="hold">
                          <p:stCondLst>
                            <p:cond delay="0"/>
                          </p:stCondLst>
                          <p:childTnLst>
                            <p:par>
                              <p:cTn id="3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Предположим,чтомне161367"/>
                      </p:tgtEl>
                    </p:cond>
                  </p:nextCondLst>
                </p:seq>
                <p:seq concurrent="1" nextAc="seek">
                  <p:cTn id="37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Теперьустанавливаюфлажок161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7" fill="hold">
                          <p:stCondLst>
                            <p:cond delay="0"/>
                          </p:stCondLst>
                          <p:childTnLst>
                            <p:par>
                              <p:cTn id="3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Теперьустанавливаюфлажок161467"/>
                      </p:tgtEl>
                    </p:cond>
                  </p:nextCondLst>
                </p:seq>
                <p:seq concurrent="1" nextAc="seek">
                  <p:cTn id="38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Теперьустанавливаюфлажок170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3" fill="hold">
                          <p:stCondLst>
                            <p:cond delay="0"/>
                          </p:stCondLst>
                          <p:childTnLst>
                            <p:par>
                              <p:cTn id="3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Теперьустанавливаюфлажок170167"/>
                      </p:tgtEl>
                    </p:cond>
                  </p:nextCondLst>
                </p:seq>
                <p:seq concurrent="1" nextAc="seek">
                  <p:cTn id="38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Аэтотмаленький170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9" fill="hold">
                          <p:stCondLst>
                            <p:cond delay="0"/>
                          </p:stCondLst>
                          <p:childTnLst>
                            <p:par>
                              <p:cTn id="3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Аэтотмаленький170267"/>
                      </p:tgtEl>
                    </p:cond>
                  </p:nextCondLst>
                </p:seq>
                <p:seq concurrent="1" nextAc="seek">
                  <p:cTn id="39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Аэтотмаленький175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5" fill="hold">
                          <p:stCondLst>
                            <p:cond delay="0"/>
                          </p:stCondLst>
                          <p:childTnLst>
                            <p:par>
                              <p:cTn id="3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Аэтотмаленький175733"/>
                      </p:tgtEl>
                    </p:cond>
                  </p:nextCondLst>
                </p:seq>
                <p:seq concurrent="1" nextAc="seek">
                  <p:cTn id="40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Доступныидругие175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1" fill="hold">
                          <p:stCondLst>
                            <p:cond delay="0"/>
                          </p:stCondLst>
                          <p:childTnLst>
                            <p:par>
                              <p:cTn id="4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Доступныидругие175833"/>
                      </p:tgtEl>
                    </p:cond>
                  </p:nextCondLst>
                </p:seq>
                <p:seq concurrent="1" nextAc="seek">
                  <p:cTn id="40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Доступныидругие178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7" fill="hold">
                          <p:stCondLst>
                            <p:cond delay="0"/>
                          </p:stCondLst>
                          <p:childTnLst>
                            <p:par>
                              <p:cTn id="4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Доступныидругие178967"/>
                      </p:tgtEl>
                    </p:cond>
                  </p:nextCondLst>
                </p:seq>
                <p:seq concurrent="1" nextAc="seek">
                  <p:cTn id="41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Ясноващелкну179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3" fill="hold">
                          <p:stCondLst>
                            <p:cond delay="0"/>
                          </p:stCondLst>
                          <p:childTnLst>
                            <p:par>
                              <p:cTn id="4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Ясноващелкну179067"/>
                      </p:tgtEl>
                    </p:cond>
                  </p:nextCondLst>
                </p:seq>
                <p:seq concurrent="1" nextAc="seek">
                  <p:cTn id="41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Ясноващелкну182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9" fill="hold">
                          <p:stCondLst>
                            <p:cond delay="0"/>
                          </p:stCondLst>
                          <p:childTnLst>
                            <p:par>
                              <p:cTn id="4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Ясноващелкну182767"/>
                      </p:tgtEl>
                    </p:cond>
                  </p:nextCondLst>
                </p:seq>
                <p:seq concurrent="1" nextAc="seek">
                  <p:cTn id="42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&quot;Датазаказа&quot;,наведу182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5" fill="hold">
                          <p:stCondLst>
                            <p:cond delay="0"/>
                          </p:stCondLst>
                          <p:childTnLst>
                            <p:par>
                              <p:cTn id="4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&quot;Датазаказа&quot;,наведу182867"/>
                      </p:tgtEl>
                    </p:cond>
                  </p:nextCondLst>
                </p:seq>
                <p:seq concurrent="1" nextAc="seek">
                  <p:cTn id="43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&quot;Датазаказа&quot;,наведу188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1" fill="hold">
                          <p:stCondLst>
                            <p:cond delay="0"/>
                          </p:stCondLst>
                          <p:childTnLst>
                            <p:par>
                              <p:cTn id="4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&quot;Датазаказа&quot;,наведу188833"/>
                      </p:tgtEl>
                    </p:cond>
                  </p:nextCondLst>
                </p:seq>
                <p:seq concurrent="1" nextAc="seek">
                  <p:cTn id="43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Мненужнывсе188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7" fill="hold">
                          <p:stCondLst>
                            <p:cond delay="0"/>
                          </p:stCondLst>
                          <p:childTnLst>
                            <p:par>
                              <p:cTn id="4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Мненужнывсе188933"/>
                      </p:tgtEl>
                    </p:cond>
                  </p:nextCondLst>
                </p:seq>
                <p:seq concurrent="1" nextAc="seek">
                  <p:cTn id="44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Мненужнывсе195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3" fill="hold">
                          <p:stCondLst>
                            <p:cond delay="0"/>
                          </p:stCondLst>
                          <p:childTnLst>
                            <p:par>
                              <p:cTn id="4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Мненужнывсе195233"/>
                      </p:tgtEl>
                    </p:cond>
                  </p:nextCondLst>
                </p:seq>
                <p:seq concurrent="1" nextAc="seek">
                  <p:cTn id="44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Отображаютсядвазаказа195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9" fill="hold">
                          <p:stCondLst>
                            <p:cond delay="0"/>
                          </p:stCondLst>
                          <p:childTnLst>
                            <p:par>
                              <p:cTn id="4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Отображаютсядвазаказа195333"/>
                      </p:tgtEl>
                    </p:cond>
                  </p:nextCondLst>
                </p:seq>
                <p:seq concurrent="1" nextAc="seek">
                  <p:cTn id="45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Отображаютсядвазаказа201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5" fill="hold">
                          <p:stCondLst>
                            <p:cond delay="0"/>
                          </p:stCondLst>
                          <p:childTnLst>
                            <p:par>
                              <p:cTn id="4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Отображаютсядвазаказа201900"/>
                      </p:tgtEl>
                    </p:cond>
                  </p:nextCondLst>
                </p:seq>
                <p:seq concurrent="1" nextAc="seek">
                  <p:cTn id="46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Теперьяотменю202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1" fill="hold">
                          <p:stCondLst>
                            <p:cond delay="0"/>
                          </p:stCondLst>
                          <p:childTnLst>
                            <p:par>
                              <p:cTn id="4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Теперьяотменю202000"/>
                      </p:tgtEl>
                    </p:cond>
                  </p:nextCondLst>
                </p:seq>
                <p:seq concurrent="1" nextAc="seek">
                  <p:cTn id="46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Теперьяотменю209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7" fill="hold">
                          <p:stCondLst>
                            <p:cond delay="0"/>
                          </p:stCondLst>
                          <p:childTnLst>
                            <p:par>
                              <p:cTn id="4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Теперьяотменю209300"/>
                      </p:tgtEl>
                    </p:cond>
                  </p:nextCondLst>
                </p:seq>
                <p:seq concurrent="1" nextAc="seek">
                  <p:cTn id="47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Можнотакжевыполнять209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3" fill="hold">
                          <p:stCondLst>
                            <p:cond delay="0"/>
                          </p:stCondLst>
                          <p:childTnLst>
                            <p:par>
                              <p:cTn id="4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Можнотакжевыполнять209400"/>
                      </p:tgtEl>
                    </p:cond>
                  </p:nextCondLst>
                </p:seq>
                <p:seq concurrent="1" nextAc="seek">
                  <p:cTn id="47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Можнотакжевыполнять213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9" fill="hold">
                          <p:stCondLst>
                            <p:cond delay="0"/>
                          </p:stCondLst>
                          <p:childTnLst>
                            <p:par>
                              <p:cTn id="4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Можнотакжевыполнять213567"/>
                      </p:tgtEl>
                    </p:cond>
                  </p:nextCondLst>
                </p:seq>
                <p:seq concurrent="1" nextAc="seek">
                  <p:cTn id="48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Яоткроюлист213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5" fill="hold">
                          <p:stCondLst>
                            <p:cond delay="0"/>
                          </p:stCondLst>
                          <p:childTnLst>
                            <p:par>
                              <p:cTn id="4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Яоткроюлист213667"/>
                      </p:tgtEl>
                    </p:cond>
                  </p:nextCondLst>
                </p:seq>
                <p:seq concurrent="1" nextAc="seek">
                  <p:cTn id="49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Яоткроюлист217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1" fill="hold">
                          <p:stCondLst>
                            <p:cond delay="0"/>
                          </p:stCondLst>
                          <p:childTnLst>
                            <p:par>
                              <p:cTn id="4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Яоткроюлист217467"/>
                      </p:tgtEl>
                    </p:cond>
                  </p:nextCondLst>
                </p:seq>
                <p:seq concurrent="1" nextAc="seek">
                  <p:cTn id="49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Этосписоквсех217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7" fill="hold">
                          <p:stCondLst>
                            <p:cond delay="0"/>
                          </p:stCondLst>
                          <p:childTnLst>
                            <p:par>
                              <p:cTn id="4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Этосписоквсех217567"/>
                      </p:tgtEl>
                    </p:cond>
                  </p:nextCondLst>
                </p:seq>
                <p:seq concurrent="1" nextAc="seek">
                  <p:cTn id="50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Этосписоквсех220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3" fill="hold">
                          <p:stCondLst>
                            <p:cond delay="0"/>
                          </p:stCondLst>
                          <p:childTnLst>
                            <p:par>
                              <p:cTn id="5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Этосписоквсех220700"/>
                      </p:tgtEl>
                    </p:cond>
                  </p:nextCondLst>
                </p:seq>
                <p:seq concurrent="1" nextAc="seek">
                  <p:cTn id="50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Яхочувыбрать220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9" fill="hold">
                          <p:stCondLst>
                            <p:cond delay="0"/>
                          </p:stCondLst>
                          <p:childTnLst>
                            <p:par>
                              <p:cTn id="5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Яхочувыбрать220800"/>
                      </p:tgtEl>
                    </p:cond>
                  </p:nextCondLst>
                </p:seq>
                <p:seq concurrent="1" nextAc="seek">
                  <p:cTn id="51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Яхочувыбрать225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5" fill="hold">
                          <p:stCondLst>
                            <p:cond delay="0"/>
                          </p:stCondLst>
                          <p:childTnLst>
                            <p:par>
                              <p:cTn id="5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Яхочувыбрать225667"/>
                      </p:tgtEl>
                    </p:cond>
                  </p:nextCondLst>
                </p:seq>
                <p:seq concurrent="1" nextAc="seek">
                  <p:cTn id="52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Ящелкаюстрелку225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21" fill="hold">
                          <p:stCondLst>
                            <p:cond delay="0"/>
                          </p:stCondLst>
                          <p:childTnLst>
                            <p:par>
                              <p:cTn id="5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Ящелкаюстрелку225767"/>
                      </p:tgtEl>
                    </p:cond>
                  </p:nextCondLst>
                </p:seq>
                <p:seq concurrent="1" nextAc="seek">
                  <p:cTn id="52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Ящелкаюстрелку234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27" fill="hold">
                          <p:stCondLst>
                            <p:cond delay="0"/>
                          </p:stCondLst>
                          <p:childTnLst>
                            <p:par>
                              <p:cTn id="5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Ящелкаюстрелку234367"/>
                      </p:tgtEl>
                    </p:cond>
                  </p:nextCondLst>
                </p:seq>
                <p:seq concurrent="1" nextAc="seek">
                  <p:cTn id="53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поле&quot;содержит&quot;234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3" fill="hold">
                          <p:stCondLst>
                            <p:cond delay="0"/>
                          </p:stCondLst>
                          <p:childTnLst>
                            <p:par>
                              <p:cTn id="5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поле&quot;содержит&quot;234467"/>
                      </p:tgtEl>
                    </p:cond>
                  </p:nextCondLst>
                </p:seq>
                <p:seq concurrent="1" nextAc="seek">
                  <p:cTn id="53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поле&quot;содержит&quot;238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9" fill="hold">
                          <p:stCondLst>
                            <p:cond delay="0"/>
                          </p:stCondLst>
                          <p:childTnLst>
                            <p:par>
                              <p:cTn id="5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поле&quot;содержит&quot;238400"/>
                      </p:tgtEl>
                    </p:cond>
                  </p:nextCondLst>
                </p:seq>
                <p:seq concurrent="1" nextAc="seek">
                  <p:cTn id="54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Мывидимтри238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45" fill="hold">
                          <p:stCondLst>
                            <p:cond delay="0"/>
                          </p:stCondLst>
                          <p:childTnLst>
                            <p:par>
                              <p:cTn id="5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Мывидимтри238500"/>
                      </p:tgtEl>
                    </p:cond>
                  </p:nextCondLst>
                </p:seq>
                <p:seq concurrent="1" nextAc="seek">
                  <p:cTn id="55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Мывидимтри241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1" fill="hold">
                          <p:stCondLst>
                            <p:cond delay="0"/>
                          </p:stCondLst>
                          <p:childTnLst>
                            <p:par>
                              <p:cTn id="5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Мывидимтри241900"/>
                      </p:tgtEl>
                    </p:cond>
                  </p:nextCondLst>
                </p:seq>
                <p:seq concurrent="1" nextAc="seek">
                  <p:cTn id="55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естьслово&quot;соус&quot;:242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7" fill="hold">
                          <p:stCondLst>
                            <p:cond delay="0"/>
                          </p:stCondLst>
                          <p:childTnLst>
                            <p:par>
                              <p:cTn id="5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естьслово&quot;соус&quot;:242000"/>
                      </p:tgtEl>
                    </p:cond>
                  </p:nextCondLst>
                </p:seq>
                <p:seq concurrent="1" nextAc="seek">
                  <p:cTn id="56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естьслово&quot;соус&quot;:247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3" fill="hold">
                          <p:stCondLst>
                            <p:cond delay="0"/>
                          </p:stCondLst>
                          <p:childTnLst>
                            <p:par>
                              <p:cTn id="5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естьслово&quot;соус&quot;:247367"/>
                      </p:tgtEl>
                    </p:cond>
                  </p:nextCondLst>
                </p:seq>
                <p:seq concurrent="1" nextAc="seek">
                  <p:cTn id="56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Теперьяочищу247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9" fill="hold">
                          <p:stCondLst>
                            <p:cond delay="0"/>
                          </p:stCondLst>
                          <p:childTnLst>
                            <p:par>
                              <p:cTn id="5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Теперьяочищу247467"/>
                      </p:tgtEl>
                    </p:cond>
                  </p:nextCondLst>
                </p:seq>
                <p:seq concurrent="1" nextAc="seek">
                  <p:cTn id="57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Теперьяочищу250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5" fill="hold">
                          <p:stCondLst>
                            <p:cond delay="0"/>
                          </p:stCondLst>
                          <p:childTnLst>
                            <p:par>
                              <p:cTn id="5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Теперьяочищу250500"/>
                      </p:tgtEl>
                    </p:cond>
                  </p:nextCondLst>
                </p:seq>
                <p:seq concurrent="1" nextAc="seek">
                  <p:cTn id="58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&quot;Удалитьфильтрс250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1" fill="hold">
                          <p:stCondLst>
                            <p:cond delay="0"/>
                          </p:stCondLst>
                          <p:childTnLst>
                            <p:par>
                              <p:cTn id="5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&quot;Удалитьфильтрс250600"/>
                      </p:tgtEl>
                    </p:cond>
                  </p:nextCondLst>
                </p:seq>
                <p:seq concurrent="1" nextAc="seek">
                  <p:cTn id="58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&quot;Удалитьфильтрс256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7" fill="hold">
                          <p:stCondLst>
                            <p:cond delay="0"/>
                          </p:stCondLst>
                          <p:childTnLst>
                            <p:par>
                              <p:cTn id="5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&quot;Удалитьфильтрс256900"/>
                      </p:tgtEl>
                    </p:cond>
                  </p:nextCondLst>
                </p:seq>
                <p:seq concurrent="1" nextAc="seek">
                  <p:cTn id="59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ысможетепопрактиковаться257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3" fill="hold">
                          <p:stCondLst>
                            <p:cond delay="0"/>
                          </p:stCondLst>
                          <p:childTnLst>
                            <p:par>
                              <p:cTn id="5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ысможетепопрактиковаться257000"/>
                      </p:tgtEl>
                    </p:cond>
                  </p:nextCondLst>
                </p:seq>
                <p:seq concurrent="1" nextAc="seek">
                  <p:cTn id="59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ысможетепопрактиковаться262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9" fill="hold">
                          <p:stCondLst>
                            <p:cond delay="0"/>
                          </p:stCondLst>
                          <p:childTnLst>
                            <p:par>
                              <p:cTn id="6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ысможетепопрактиковаться262967"/>
                      </p:tgtEl>
                    </p:cond>
                  </p:nextCondLst>
                </p:seq>
                <p:seq concurrent="1" nextAc="seek">
                  <p:cTn id="60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Обратитевнимание:фильтрацию263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05" fill="hold">
                          <p:stCondLst>
                            <p:cond delay="0"/>
                          </p:stCondLst>
                          <p:childTnLst>
                            <p:par>
                              <p:cTn id="6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Обратитевнимание:фильтрацию263067"/>
                      </p:tgtEl>
                    </p:cond>
                  </p:nextCondLst>
                </p:seq>
                <p:seq concurrent="1" nextAc="seek">
                  <p:cTn id="61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Обратитевнимание:фильтрацию268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11" fill="hold">
                          <p:stCondLst>
                            <p:cond delay="0"/>
                          </p:stCondLst>
                          <p:childTnLst>
                            <p:par>
                              <p:cTn id="6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Обратитевнимание:фильтрацию268600"/>
                      </p:tgtEl>
                    </p:cond>
                  </p:nextCondLst>
                </p:seq>
                <p:seq concurrent="1" nextAc="seek">
                  <p:cTn id="61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Рассмотримещеодин273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17" fill="hold">
                          <p:stCondLst>
                            <p:cond delay="0"/>
                          </p:stCondLst>
                          <p:childTnLst>
                            <p:par>
                              <p:cTn id="6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Рассмотримещеодин273567"/>
                      </p:tgtEl>
                    </p:cond>
                  </p:nextCondLst>
                </p:seq>
                <p:seq concurrent="1" nextAc="seek">
                  <p:cTn id="62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Рассмотримещеодин277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23" fill="hold">
                          <p:stCondLst>
                            <p:cond delay="0"/>
                          </p:stCondLst>
                          <p:childTnLst>
                            <p:par>
                              <p:cTn id="6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Рассмотримещеодин277667"/>
                      </p:tgtEl>
                    </p:cond>
                  </p:nextCondLst>
                </p:seq>
                <p:seq concurrent="1" nextAc="seek">
                  <p:cTn id="62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отначалопростого277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29" fill="hold">
                          <p:stCondLst>
                            <p:cond delay="0"/>
                          </p:stCondLst>
                          <p:childTnLst>
                            <p:par>
                              <p:cTn id="6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отначалопростого277767"/>
                      </p:tgtEl>
                    </p:cond>
                  </p:nextCondLst>
                </p:seq>
                <p:seq concurrent="1" nextAc="seek">
                  <p:cTn id="63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отначалопростого281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35" fill="hold">
                          <p:stCondLst>
                            <p:cond delay="0"/>
                          </p:stCondLst>
                          <p:childTnLst>
                            <p:par>
                              <p:cTn id="6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отначалопростого281233"/>
                      </p:tgtEl>
                    </p:cond>
                  </p:nextCondLst>
                </p:seq>
                <p:seq concurrent="1" nextAc="seek">
                  <p:cTn id="64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такомсписке281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41" fill="hold">
                          <p:stCondLst>
                            <p:cond delay="0"/>
                          </p:stCondLst>
                          <p:childTnLst>
                            <p:par>
                              <p:cTn id="6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такомсписке281333"/>
                      </p:tgtEl>
                    </p:cond>
                  </p:nextCondLst>
                </p:seq>
                <p:seq concurrent="1" nextAc="seek">
                  <p:cTn id="64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такомсписке285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47" fill="hold">
                          <p:stCondLst>
                            <p:cond delay="0"/>
                          </p:stCondLst>
                          <p:childTnLst>
                            <p:par>
                              <p:cTn id="6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такомсписке285167"/>
                      </p:tgtEl>
                    </p:cond>
                  </p:nextCondLst>
                </p:seq>
                <p:seq concurrent="1" nextAc="seek">
                  <p:cTn id="65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этойтаблице285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3" fill="hold">
                          <p:stCondLst>
                            <p:cond delay="0"/>
                          </p:stCondLst>
                          <p:childTnLst>
                            <p:par>
                              <p:cTn id="6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этойтаблице285267"/>
                      </p:tgtEl>
                    </p:cond>
                  </p:nextCondLst>
                </p:seq>
                <p:seq concurrent="1" nextAc="seek">
                  <p:cTn id="65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этойтаблице292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9" fill="hold">
                          <p:stCondLst>
                            <p:cond delay="0"/>
                          </p:stCondLst>
                          <p:childTnLst>
                            <p:par>
                              <p:cTn id="6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этойтаблице292933"/>
                      </p:tgtEl>
                    </p:cond>
                  </p:nextCondLst>
                </p:seq>
                <p:seq concurrent="1" nextAc="seek">
                  <p:cTn id="66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короткомсписке293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65" fill="hold">
                          <p:stCondLst>
                            <p:cond delay="0"/>
                          </p:stCondLst>
                          <p:childTnLst>
                            <p:par>
                              <p:cTn id="6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короткомсписке293033"/>
                      </p:tgtEl>
                    </p:cond>
                  </p:nextCondLst>
                </p:seq>
                <p:seq concurrent="1" nextAc="seek">
                  <p:cTn id="67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короткомсписке296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1" fill="hold">
                          <p:stCondLst>
                            <p:cond delay="0"/>
                          </p:stCondLst>
                          <p:childTnLst>
                            <p:par>
                              <p:cTn id="6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короткомсписке296367"/>
                      </p:tgtEl>
                    </p:cond>
                  </p:nextCondLst>
                </p:seq>
                <p:seq concurrent="1" nextAc="seek">
                  <p:cTn id="67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Однакопредставимсебе296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7" fill="hold">
                          <p:stCondLst>
                            <p:cond delay="0"/>
                          </p:stCondLst>
                          <p:childTnLst>
                            <p:par>
                              <p:cTn id="6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Однакопредставимсебе296467"/>
                      </p:tgtEl>
                    </p:cond>
                  </p:nextCondLst>
                </p:seq>
                <p:seq concurrent="1" nextAc="seek">
                  <p:cTn id="68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Однакопредставимсебе302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3" fill="hold">
                          <p:stCondLst>
                            <p:cond delay="0"/>
                          </p:stCondLst>
                          <p:childTnLst>
                            <p:par>
                              <p:cTn id="6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Однакопредставимсебе302433"/>
                      </p:tgtEl>
                    </p:cond>
                  </p:nextCondLst>
                </p:seq>
                <p:seq concurrent="1" nextAc="seek">
                  <p:cTn id="68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приложенииExcel302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9" fill="hold">
                          <p:stCondLst>
                            <p:cond delay="0"/>
                          </p:stCondLst>
                          <p:childTnLst>
                            <p:par>
                              <p:cTn id="6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приложенииExcel302533"/>
                      </p:tgtEl>
                    </p:cond>
                  </p:nextCondLst>
                </p:seq>
                <p:seq concurrent="1" nextAc="seek">
                  <p:cTn id="69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приложенииExcel306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95" fill="hold">
                          <p:stCondLst>
                            <p:cond delay="0"/>
                          </p:stCondLst>
                          <p:childTnLst>
                            <p:par>
                              <p:cTn id="6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приложенииExcel306567"/>
                      </p:tgtEl>
                    </p:cond>
                  </p:nextCondLst>
                </p:seq>
                <p:seq concurrent="1" nextAc="seek">
                  <p:cTn id="70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Ящелкнуэту306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01" fill="hold">
                          <p:stCondLst>
                            <p:cond delay="0"/>
                          </p:stCondLst>
                          <p:childTnLst>
                            <p:par>
                              <p:cTn id="7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Ящелкнуэту306667"/>
                      </p:tgtEl>
                    </p:cond>
                  </p:nextCondLst>
                </p:seq>
                <p:seq concurrent="1" nextAc="seek">
                  <p:cTn id="70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Ящелкнуэту311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07" fill="hold">
                          <p:stCondLst>
                            <p:cond delay="0"/>
                          </p:stCondLst>
                          <p:childTnLst>
                            <p:par>
                              <p:cTn id="7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Ящелкнуэту311800"/>
                      </p:tgtEl>
                    </p:cond>
                  </p:nextCondLst>
                </p:seq>
                <p:seq concurrent="1" nextAc="seek">
                  <p:cTn id="71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Однакосначалахочу311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3" fill="hold">
                          <p:stCondLst>
                            <p:cond delay="0"/>
                          </p:stCondLst>
                          <p:childTnLst>
                            <p:par>
                              <p:cTn id="7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Однакосначалахочу311900"/>
                      </p:tgtEl>
                    </p:cond>
                  </p:nextCondLst>
                </p:seq>
                <p:seq concurrent="1" nextAc="seek">
                  <p:cTn id="71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Однакосначалахочу317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9" fill="hold">
                          <p:stCondLst>
                            <p:cond delay="0"/>
                          </p:stCondLst>
                          <p:childTnLst>
                            <p:par>
                              <p:cTn id="7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Однакосначалахочу317300"/>
                      </p:tgtEl>
                    </p:cond>
                  </p:nextCondLst>
                </p:seq>
                <p:seq concurrent="1" nextAc="seek">
                  <p:cTn id="72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потомучтоповторяющиеся317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25" fill="hold">
                          <p:stCondLst>
                            <p:cond delay="0"/>
                          </p:stCondLst>
                          <p:childTnLst>
                            <p:par>
                              <p:cTn id="7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потомучтоповторяющиеся317400"/>
                      </p:tgtEl>
                    </p:cond>
                  </p:nextCondLst>
                </p:seq>
                <p:seq concurrent="1" nextAc="seek">
                  <p:cTn id="73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потомучтоповторяющиеся322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31" fill="hold">
                          <p:stCondLst>
                            <p:cond delay="0"/>
                          </p:stCondLst>
                          <p:childTnLst>
                            <p:par>
                              <p:cTn id="7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потомучтоповторяющиеся322467"/>
                      </p:tgtEl>
                    </p:cond>
                  </p:nextCondLst>
                </p:seq>
                <p:seq concurrent="1" nextAc="seek">
                  <p:cTn id="73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Итак,явыбираю322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37" fill="hold">
                          <p:stCondLst>
                            <p:cond delay="0"/>
                          </p:stCondLst>
                          <p:childTnLst>
                            <p:par>
                              <p:cTn id="7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Итак,явыбираю322567"/>
                      </p:tgtEl>
                    </p:cond>
                  </p:nextCondLst>
                </p:seq>
                <p:seq concurrent="1" nextAc="seek">
                  <p:cTn id="74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Итак,явыбираю329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43" fill="hold">
                          <p:stCondLst>
                            <p:cond delay="0"/>
                          </p:stCondLst>
                          <p:childTnLst>
                            <p:par>
                              <p:cTn id="7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Итак,явыбираю329033"/>
                      </p:tgtEl>
                    </p:cond>
                  </p:nextCondLst>
                </p:seq>
                <p:seq concurrent="1" nextAc="seek">
                  <p:cTn id="74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немуказаны329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49" fill="hold">
                          <p:stCondLst>
                            <p:cond delay="0"/>
                          </p:stCondLst>
                          <p:childTnLst>
                            <p:par>
                              <p:cTn id="7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немуказаны329133"/>
                      </p:tgtEl>
                    </p:cond>
                  </p:nextCondLst>
                </p:seq>
                <p:seq concurrent="1" nextAc="seek">
                  <p:cTn id="75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Внемуказаны331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55" fill="hold">
                          <p:stCondLst>
                            <p:cond delay="0"/>
                          </p:stCondLst>
                          <p:childTnLst>
                            <p:par>
                              <p:cTn id="7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Внемуказаны331900"/>
                      </p:tgtEl>
                    </p:cond>
                  </p:nextCondLst>
                </p:seq>
                <p:seq concurrent="1" nextAc="seek">
                  <p:cTn id="76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&quot;Фамилия&quot;и&quot;Имя&quot;.332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61" fill="hold">
                          <p:stCondLst>
                            <p:cond delay="0"/>
                          </p:stCondLst>
                          <p:childTnLst>
                            <p:par>
                              <p:cTn id="7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&quot;Фамилия&quot;и&quot;Имя&quot;.332000"/>
                      </p:tgtEl>
                    </p:cond>
                  </p:nextCondLst>
                </p:seq>
                <p:seq concurrent="1" nextAc="seek">
                  <p:cTn id="76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&quot;Фамилия&quot;и&quot;Имя&quot;.336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67" fill="hold">
                          <p:stCondLst>
                            <p:cond delay="0"/>
                          </p:stCondLst>
                          <p:childTnLst>
                            <p:par>
                              <p:cTn id="7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&quot;Фамилия&quot;и&quot;Имя&quot;.336267"/>
                      </p:tgtEl>
                    </p:cond>
                  </p:nextCondLst>
                </p:seq>
                <p:seq concurrent="1" nextAc="seek">
                  <p:cTn id="77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потомучтомне336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3" fill="hold">
                          <p:stCondLst>
                            <p:cond delay="0"/>
                          </p:stCondLst>
                          <p:childTnLst>
                            <p:par>
                              <p:cTn id="7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потомучтомне336367"/>
                      </p:tgtEl>
                    </p:cond>
                  </p:nextCondLst>
                </p:seq>
                <p:seq concurrent="1" nextAc="seek">
                  <p:cTn id="77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потомучтомне341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9" fill="hold">
                          <p:stCondLst>
                            <p:cond delay="0"/>
                          </p:stCondLst>
                          <p:childTnLst>
                            <p:par>
                              <p:cTn id="7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потомучтомне341033"/>
                      </p:tgtEl>
                    </p:cond>
                  </p:nextCondLst>
                </p:seq>
                <p:seq concurrent="1" nextAc="seek">
                  <p:cTn id="78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Янажимаюкнопку341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5" fill="hold">
                          <p:stCondLst>
                            <p:cond delay="0"/>
                          </p:stCondLst>
                          <p:childTnLst>
                            <p:par>
                              <p:cTn id="7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Янажимаюкнопку341133"/>
                      </p:tgtEl>
                    </p:cond>
                  </p:nextCondLst>
                </p:seq>
                <p:seq concurrent="1" nextAc="seek">
                  <p:cTn id="79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Янажимаюкнопку346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91" fill="hold">
                          <p:stCondLst>
                            <p:cond delay="0"/>
                          </p:stCondLst>
                          <p:childTnLst>
                            <p:par>
                              <p:cTn id="7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Янажимаюкнопку346867"/>
                      </p:tgtEl>
                    </p:cond>
                  </p:nextCondLst>
                </p:seq>
                <p:seq concurrent="1" nextAc="seek">
                  <p:cTn id="79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найденыиудалены,346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97" fill="hold">
                          <p:stCondLst>
                            <p:cond delay="0"/>
                          </p:stCondLst>
                          <p:childTnLst>
                            <p:par>
                              <p:cTn id="7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найденыиудалены,346967"/>
                      </p:tgtEl>
                    </p:cond>
                  </p:nextCondLst>
                </p:seq>
                <p:seq concurrent="1" nextAc="seek">
                  <p:cTn id="80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найденыиудалены,351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03" fill="hold">
                          <p:stCondLst>
                            <p:cond delay="0"/>
                          </p:stCondLst>
                          <p:childTnLst>
                            <p:par>
                              <p:cTn id="8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6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найденыиудалены,351700"/>
                      </p:tgtEl>
                    </p:cond>
                  </p:nextCondLst>
                </p:seq>
                <p:seq concurrent="1" nextAc="seek">
                  <p:cTn id="80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Янажимаюкнопку351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09" fill="hold">
                          <p:stCondLst>
                            <p:cond delay="0"/>
                          </p:stCondLst>
                          <p:childTnLst>
                            <p:par>
                              <p:cTn id="8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Янажимаюкнопку351800"/>
                      </p:tgtEl>
                    </p:cond>
                  </p:nextCondLst>
                </p:seq>
                <p:seq concurrent="1" nextAc="seek">
                  <p:cTn id="81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Янажимаюкнопку357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15" fill="hold">
                          <p:stCondLst>
                            <p:cond delay="0"/>
                          </p:stCondLst>
                          <p:childTnLst>
                            <p:par>
                              <p:cTn id="8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Янажимаюкнопку357600"/>
                      </p:tgtEl>
                    </p:cond>
                  </p:nextCondLst>
                </p:seq>
                <p:seq concurrent="1" nextAc="seek">
                  <p:cTn id="82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Дальшемырассмотрим357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21" fill="hold">
                          <p:stCondLst>
                            <p:cond delay="0"/>
                          </p:stCondLst>
                          <p:childTnLst>
                            <p:par>
                              <p:cTn id="8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Дальшемырассмотрим357700"/>
                      </p:tgtEl>
                    </p:cond>
                  </p:nextCondLst>
                </p:seq>
                <p:seq concurrent="1" nextAc="seek">
                  <p:cTn id="82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2SortFilter_VF102383049Дальшемырассмотрим360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27" fill="hold">
                          <p:stCondLst>
                            <p:cond delay="0"/>
                          </p:stCondLst>
                          <p:childTnLst>
                            <p:par>
                              <p:cTn id="8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2SortFilter_VF102383049Дальшемырассмотрим360133"/>
                      </p:tgtEl>
                    </p:cond>
                  </p:nextCondLst>
                </p:seq>
              </p:childTnLst>
            </p:cTn>
          </p:par>
        </p:tnLst>
        <p:bldLst>
          <p:bldP spid="7" grpId="0" build="p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 animBg="1"/>
          <p:bldP spid="54" grpId="1" animBg="1"/>
          <p:bldP spid="55" grpId="0" animBg="1"/>
          <p:bldP spid="55" grpId="1" animBg="1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4" grpId="1" animBg="1"/>
          <p:bldP spid="65" grpId="0" animBg="1"/>
          <p:bldP spid="65" grpId="1" animBg="1"/>
          <p:bldP spid="66" grpId="0" animBg="1"/>
          <p:bldP spid="66" grpId="1" animBg="1"/>
          <p:bldP spid="67" grpId="0" animBg="1"/>
          <p:bldP spid="67" grpId="1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 animBg="1"/>
          <p:bldP spid="75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6"/>
                    </p:tgtEl>
                  </p:cMediaNode>
                </p:video>
              </p:childTnLst>
            </p:cTn>
          </p:par>
        </p:tnLst>
        <p:bldLst>
          <p:bldP spid="7" grpId="0" build="p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/>
              <a:t>Использование формул в таблицах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Управление информацией с помощью таблиц Excel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447800" y="5638800"/>
            <a:ext cx="6096000" cy="533400"/>
          </a:xfrm>
        </p:spPr>
        <p:txBody>
          <a:bodyPr/>
          <a:lstStyle/>
          <a:p>
            <a:pPr lvl="0"/>
            <a:r>
              <a:rPr lang="ru-RU" dirty="0"/>
              <a:t>Чтобы отобразить элементы управления видео, наведите указатель мыши на нижнюю часть видео. Перетащите или щелкните мышью где-либо на индикаторе выполнения, чтобы перейти вперед или назад.</a:t>
            </a:r>
          </a:p>
          <a:p>
            <a:endParaRPr lang="ru-RU" dirty="0"/>
          </a:p>
        </p:txBody>
      </p:sp>
      <p:pic>
        <p:nvPicPr>
          <p:cNvPr id="6" name="Movie3Formulas_VF102383060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>
                  <p14:bmkLst>
                    <p14:bmk name="Movie3Formulas_VF102383060Ещеоднимпреимуществом5033" time="5033"/>
                    <p14:bmk name="Movie3Formulas_VF102383060Ещеоднимпреимуществом9267" time="9267"/>
                    <p14:bmk name="Movie3Formulas_VF102383060Япрокручуэту9367" time="9367"/>
                    <p14:bmk name="Movie3Formulas_VF102383060Япрокручуэту13067" time="13067"/>
                    <p14:bmk name="Movie3Formulas_VF102383060мненужноопределить13167" time="13167"/>
                    <p14:bmk name="Movie3Formulas_VF102383060мненужноопределить17533" time="17533"/>
                    <p14:bmk name="Movie3Formulas_VF102383060таблицу,ипоявляется17633" time="17633"/>
                    <p14:bmk name="Movie3Formulas_VF102383060таблицу,ипоявляется22367" time="22367"/>
                    <p14:bmk name="Movie3Formulas_VF102383060Здесь,вгруппе22467" time="22467"/>
                    <p14:bmk name="Movie3Formulas_VF102383060Здесь,вгруппе25833" time="25833"/>
                    <p14:bmk name="Movie3Formulas_VF102383060&quot;Строкаитогов&quot;.Я25933" time="25933"/>
                    <p14:bmk name="Movie3Formulas_VF102383060&quot;Строкаитогов&quot;.Я31333" time="31333"/>
                    <p14:bmk name="Movie3Formulas_VF102383060Теперьящелкну31433" time="31433"/>
                    <p14:bmk name="Movie3Formulas_VF102383060Теперьящелкну36833" time="36833"/>
                    <p14:bmk name="Movie3Formulas_VF102383060Щелкнувее,я36933" time="36933"/>
                    <p14:bmk name="Movie3Formulas_VF102383060Щелкнувее,я40700" time="40700"/>
                    <p14:bmk name="Movie3Formulas_VF102383060&quot;Среднее&quot;,&quot;Количество&quot;,&quot;Максимум&quot;,40800" time="40800"/>
                    <p14:bmk name="Movie3Formulas_VF102383060&quot;Среднее&quot;,&quot;Количество&quot;,&quot;Максимум&quot;,47467" time="47467"/>
                    <p14:bmk name="Movie3Formulas_VF102383060Явыбираюсоответствующую47567" time="47567"/>
                    <p14:bmk name="Movie3Formulas_VF102383060Явыбираюсоответствующую51600" time="51600"/>
                    <p14:bmk name="Movie3Formulas_VF102383060Обратитевниманиена51700" time="51700"/>
                    <p14:bmk name="Movie3Formulas_VF102383060Обратитевниманиена56067" time="56067"/>
                    <p14:bmk name="Movie3Formulas_VF102383060Ноеслищелкнуть56167" time="56167"/>
                    <p14:bmk name="Movie3Formulas_VF102383060Ноеслищелкнуть59900" time="59900"/>
                    <p14:bmk name="Movie3Formulas_VF102383060можноувидеть,что60000" time="60000"/>
                    <p14:bmk name="Movie3Formulas_VF102383060можноувидеть,что66167" time="66167"/>
                    <p14:bmk name="Movie3Formulas_VF102383060Здесь109 —аргумент66267" time="66267"/>
                    <p14:bmk name="Movie3Formulas_VF102383060Здесь109 —аргумент72067" time="72067"/>
                    <p14:bmk name="Movie3Formulas_VF102383060ФункцияПРОМЕЖУТОЧНЫЕ.ИТОГИвыбрана72167" time="72167"/>
                    <p14:bmk name="Movie3Formulas_VF102383060ФункцияПРОМЕЖУТОЧНЫЕ.ИТОГИвыбрана75733" time="75733"/>
                    <p14:bmk name="Movie3Formulas_VF102383060потому,чтотолько75833" time="75833"/>
                    <p14:bmk name="Movie3Formulas_VF102383060потому,чтотолько79900" time="79900"/>
                    <p14:bmk name="Movie3Formulas_VF102383060Сейчасяпокажу,80000" time="80000"/>
                    <p14:bmk name="Movie3Formulas_VF102383060Сейчасяпокажу,83500" time="83500"/>
                    <p14:bmk name="Movie3Formulas_VF102383060Предположим,чтовместо83600" time="83600"/>
                    <p14:bmk name="Movie3Formulas_VF102383060Предположим,чтовместо86133" time="86133"/>
                    <p14:bmk name="Movie3Formulas_VF102383060продавцамнужноузнать,86233" time="86233"/>
                    <p14:bmk name="Movie3Formulas_VF102383060продавцамнужноузнать,90600" time="90600"/>
                    <p14:bmk name="Movie3Formulas_VF102383060Яснимаюфлажок90700" time="90700"/>
                    <p14:bmk name="Movie3Formulas_VF102383060Яснимаюфлажок96733" time="96733"/>
                    <p14:bmk name="Movie3Formulas_VF102383060Каквывидите,96833" time="96833"/>
                    <p14:bmk name="Movie3Formulas_VF102383060Каквывидите,101667" time="101667"/>
                    <p14:bmk name="Movie3Formulas_VF102383060Спомощьюфункции101767" time="101767"/>
                    <p14:bmk name="Movie3Formulas_VF102383060Спомощьюфункции104733" time="104733"/>
                    <p14:bmk name="Movie3Formulas_VF102383060правильновыполняетнеобходимые104833" time="104833"/>
                    <p14:bmk name="Movie3Formulas_VF102383060правильновыполняетнеобходимые109367" time="109367"/>
                    <p14:bmk name="Movie3Formulas_VF102383060Всерасчетытеперь109467" time="109467"/>
                    <p14:bmk name="Movie3Formulas_VF102383060Всерасчетытеперь113100" time="113100"/>
                    <p14:bmk name="Movie3Formulas_VF102383060Еслинужновместо113200" time="113200"/>
                    <p14:bmk name="Movie3Formulas_VF102383060Еслинужновместо118600" time="118600"/>
                    <p14:bmk name="Movie3Formulas_VF102383060теперьотображаетсясреднее118700" time="118700"/>
                    <p14:bmk name="Movie3Formulas_VF102383060теперьотображаетсясреднее123867" time="123867"/>
                    <p14:bmk name="Movie3Formulas_VF102383060Встрокеформул123967" time="123967"/>
                    <p14:bmk name="Movie3Formulas_VF102383060Встрокеформул131167" time="131167"/>
                    <p14:bmk name="Movie3Formulas_VF102383060Запоминатьэтозначение131267" time="131267"/>
                    <p14:bmk name="Movie3Formulas_VF102383060Запоминатьэтозначение137267" time="137267"/>
                    <p14:bmk name="Movie3Formulas_VF102383060Теперьяотключу137367" time="137367"/>
                    <p14:bmk name="Movie3Formulas_VF102383060Теперьяотключу142233" time="142233"/>
                    <p14:bmk name="Movie3Formulas_VF102383060Среднеезначениеизменилось142333" time="142333"/>
                    <p14:bmk name="Movie3Formulas_VF102383060Среднеезначениеизменилось145933" time="145933"/>
                    <p14:bmk name="Movie3Formulas_VF102383060Теперьяснова146033" time="146033"/>
                    <p14:bmk name="Movie3Formulas_VF102383060Теперьяснова152800" time="152800"/>
                    <p14:bmk name="Movie3Formulas_VF102383060итеперьвас152900" time="152900"/>
                    <p14:bmk name="Movie3Formulas_VF102383060итеперьвас156100" time="156100"/>
                    <p14:bmk name="Movie3Formulas_VF102383060Свычислениямив160533" time="160533"/>
                    <p14:bmk name="Movie3Formulas_VF102383060Свычислениямив167567" time="167567"/>
                    <p14:bmk name="Movie3Formulas_VF102383060онабудетскопирована167667" time="167667"/>
                    <p14:bmk name="Movie3Formulas_VF102383060онабудетскопирована173700" time="173700"/>
                    <p14:bmk name="Movie3Formulas_VF102383060Ядобавлюсюда173800" time="173800"/>
                    <p14:bmk name="Movie3Formulas_VF102383060Ядобавлюсюда181533" time="181533"/>
                    <p14:bmk name="Movie3Formulas_VF102383060Мненужнаформула,181633" time="181633"/>
                    <p14:bmk name="Movie3Formulas_VF102383060Мненужнаформула,187667" time="187667"/>
                    <p14:bmk name="Movie3Formulas_VF102383060Можнобылобы187767" time="187767"/>
                    <p14:bmk name="Movie3Formulas_VF102383060Можнобылобы196700" time="196700"/>
                    <p14:bmk name="Movie3Formulas_VF102383060Однаковместоэтого196800" time="196800"/>
                    <p14:bmk name="Movie3Formulas_VF102383060Однаковместоэтого201433" time="201433"/>
                    <p14:bmk name="Movie3Formulas_VF102383060Яввожузнак201533" time="201533"/>
                    <p14:bmk name="Movie3Formulas_VF102383060Яввожузнак205400" time="205400"/>
                    <p14:bmk name="Movie3Formulas_VF102383060Послевводаквадратной205500" time="205500"/>
                    <p14:bmk name="Movie3Formulas_VF102383060Послевводаквадратной210867" time="210867"/>
                    <p14:bmk name="Movie3Formulas_VF102383060Мненуженстолбец210967" time="210967"/>
                    <p14:bmk name="Movie3Formulas_VF102383060Мненуженстолбец215400" time="215400"/>
                    <p14:bmk name="Movie3Formulas_VF102383060Язакроюквадратную215500" time="215500"/>
                    <p14:bmk name="Movie3Formulas_VF102383060Язакроюквадратную219500" time="219500"/>
                    <p14:bmk name="Movie3Formulas_VF1023830600,03.Посмотрите,что219600" time="219600"/>
                    <p14:bmk name="Movie3Formulas_VF1023830600,03.Посмотрите,что225900" time="225900"/>
                    <p14:bmk name="Movie3Formulas_VF102383060Весьстолбецзаполняется226000" time="226000"/>
                    <p14:bmk name="Movie3Formulas_VF102383060Весьстолбецзаполняется230500" time="230500"/>
                    <p14:bmk name="Movie3Formulas_VF102383060Использованиевформулах230600" time="230600"/>
                    <p14:bmk name="Movie3Formulas_VF102383060Использованиевформулах235800" time="235800"/>
                    <p14:bmk name="Movie3Formulas_VF102383060Формула&quot;=[Суммазаказа]*0,03&quot;235900" time="235900"/>
                    <p14:bmk name="Movie3Formulas_VF102383060Формула&quot;=[Суммазаказа]*0,03&quot;252033" time="252033"/>
                    <p14:bmk name="Movie3Formulas_VF102383060Названиястолбцовв252133" time="252133"/>
                    <p14:bmk name="Movie3Formulas_VF102383060Названиястолбцовв256333" time="256333"/>
                    <p14:bmk name="Movie3Formulas_VF102383060сразуопределить,какие256433" time="256433"/>
                    <p14:bmk name="Movie3Formulas_VF102383060сразуопределить,какие263933" time="263933"/>
                    <p14:bmk name="Movie3Formulas_VF102383060Дальшемырассмотрим264033" time="264033"/>
                    <p14:bmk name="Movie3Formulas_VF102383060Дальшемырассмотрим266967" time="266967"/>
                  </p14:bmkLst>
                </p14:media>
              </p:ext>
            </p:extLst>
          </p:nvPr>
        </p:nvPicPr>
        <p:blipFill>
          <a:blip r:embed="rId55"/>
          <a:stretch>
            <a:fillRect/>
          </a:stretch>
        </p:blipFill>
        <p:spPr>
          <a:xfrm>
            <a:off x="1524000" y="992188"/>
            <a:ext cx="5943600" cy="4457700"/>
          </a:xfrm>
        </p:spPr>
      </p:pic>
      <p:sp>
        <p:nvSpPr>
          <p:cNvPr id="8" name="Movie3Formulas_VF102383060Ещеоднимпреимуществом50339267"/>
          <p:cNvSpPr txBox="1"/>
          <p:nvPr>
            <p:custDataLst>
              <p:tags r:id="rId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Еще одним преимуществом таблиц является удобство работы с числовыми данными.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Movie3Formulas_VF102383060Япрокручуэту936713067"/>
          <p:cNvSpPr txBox="1"/>
          <p:nvPr>
            <p:custDataLst>
              <p:tags r:id="rId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прокручу эту таблицу вниз. В этом столбце ("Сумма заказа")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Movie3Formulas_VF102383060мненужноопределить1316717533"/>
          <p:cNvSpPr txBox="1"/>
          <p:nvPr>
            <p:custDataLst>
              <p:tags r:id="rId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мне нужно определить итоговую сумму по всем заказам. Я щелкаю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Movie3Formulas_VF102383060таблицу,ипоявляется1763322367"/>
          <p:cNvSpPr txBox="1"/>
          <p:nvPr>
            <p:custDataLst>
              <p:tags r:id="rId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таблицу, и появляется вкладка "Работа с таблицами" с вложенной вкладкой "Конструктор".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Movie3Formulas_VF102383060Здесь,вгруппе2246725833"/>
          <p:cNvSpPr txBox="1"/>
          <p:nvPr>
            <p:custDataLst>
              <p:tags r:id="rId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Здесь, в группе "Параметры стилей таблиц", есть параметр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Movie3Formulas_VF102383060&quot;Строкаитогов&quot;.Я2593331333"/>
          <p:cNvSpPr txBox="1"/>
          <p:nvPr>
            <p:custDataLst>
              <p:tags r:id="rId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"Строка итогов". Я устанавливаю этот флажок, и появляется новая строка.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" name="Movie3Formulas_VF102383060Теперьящелкну3143336833"/>
          <p:cNvSpPr txBox="1"/>
          <p:nvPr>
            <p:custDataLst>
              <p:tags r:id="rId1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я щелкну ячейку, в которой нужно поместить сумму. В результате появится стрелка.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Movie3Formulas_VF102383060Щелкнувее,я3693340700"/>
          <p:cNvSpPr txBox="1"/>
          <p:nvPr>
            <p:custDataLst>
              <p:tags r:id="rId1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Щелкнув ее, я вижу список доступных в данный момент функций: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" name="Movie3Formulas_VF102383060&quot;Среднее&quot;,&quot;Количество&quot;,&quot;Максимум&quot;,4080047467"/>
          <p:cNvSpPr txBox="1"/>
          <p:nvPr>
            <p:custDataLst>
              <p:tags r:id="rId1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"Среднее", "Количество", "Максимум", "Минимум". Мне нужно найти сумму чисел в столбце "Сумма заказа".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Movie3Formulas_VF102383060Явыбираюсоответствующую4756751600"/>
          <p:cNvSpPr txBox="1"/>
          <p:nvPr>
            <p:custDataLst>
              <p:tags r:id="rId1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выбираю соответствующую функцию и получаю нужную сумму.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" name="Movie3Formulas_VF102383060Обратитевниманиена5170056067"/>
          <p:cNvSpPr txBox="1"/>
          <p:nvPr>
            <p:custDataLst>
              <p:tags r:id="rId1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Обратите внимание на то, что все вычисления выполняются автоматически.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" name="Movie3Formulas_VF102383060Ноеслищелкнуть5616759900"/>
          <p:cNvSpPr txBox="1"/>
          <p:nvPr>
            <p:custDataLst>
              <p:tags r:id="rId1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Но если щелкнуть ячейку с формулой и посмотреть на строку формул,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" name="Movie3Formulas_VF102383060можноувидеть,что6000066167"/>
          <p:cNvSpPr txBox="1"/>
          <p:nvPr>
            <p:custDataLst>
              <p:tags r:id="rId1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можно увидеть, что в ней для суммирования используется функция ПРОМЕЖУТОЧНЫЕ.ИТОГИ.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Movie3Formulas_VF102383060Здесь109 —аргумент6626772067"/>
          <p:cNvSpPr txBox="1"/>
          <p:nvPr>
            <p:custDataLst>
              <p:tags r:id="rId1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Здесь 109 — аргумент функции ПРОМЕЖУТОЧНЫЕ.ИТОГИ, обозначающий суммирование.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" name="Movie3Formulas_VF102383060ФункцияПРОМЕЖУТОЧНЫЕ.ИТОГИвыбрана7216775733"/>
          <p:cNvSpPr txBox="1"/>
          <p:nvPr>
            <p:custDataLst>
              <p:tags r:id="rId1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Функция ПРОМЕЖУТОЧНЫЕ.ИТОГИ выбрана приложением Excel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" name="Movie3Formulas_VF102383060потому,чтотолько7583379900"/>
          <p:cNvSpPr txBox="1"/>
          <p:nvPr>
            <p:custDataLst>
              <p:tags r:id="rId1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потому, что только она может работать с отфильтрованными столбцами.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" name="Movie3Formulas_VF102383060Сейчасяпокажу,8000083500"/>
          <p:cNvSpPr txBox="1"/>
          <p:nvPr>
            <p:custDataLst>
              <p:tags r:id="rId20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Сейчас я покажу, что имеется в виду.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" name="Movie3Formulas_VF102383060Предположим,чтовместо8360086133"/>
          <p:cNvSpPr txBox="1"/>
          <p:nvPr>
            <p:custDataLst>
              <p:tags r:id="rId2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Предположим, что вместо суммирования значений по всем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" name="Movie3Formulas_VF102383060продавцамнужноузнать,8623390600"/>
          <p:cNvSpPr txBox="1"/>
          <p:nvPr>
            <p:custDataLst>
              <p:tags r:id="rId2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продавцам нужно узнать, на какую сумму продал товар продавец Егоров.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7" name="Movie3Formulas_VF102383060Яснимаюфлажок9070096733"/>
          <p:cNvSpPr txBox="1"/>
          <p:nvPr>
            <p:custDataLst>
              <p:tags r:id="rId2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снимаю флажок "Выделить все", устанавливаю флажок "Егоров" и нажимаю кнопку "ОК".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" name="Movie3Formulas_VF102383060Каквывидите,96833101667"/>
          <p:cNvSpPr txBox="1"/>
          <p:nvPr>
            <p:custDataLst>
              <p:tags r:id="rId2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Как вы видите, сумма изменилась и теперь вычисляется только для заказов Егорова.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" name="Movie3Formulas_VF102383060Спомощьюфункции101767104733"/>
          <p:cNvSpPr txBox="1"/>
          <p:nvPr>
            <p:custDataLst>
              <p:tags r:id="rId25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 помощью функции ПРОМЕЖУТОЧНЫЕ.ИТОГИ Excel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" name="Movie3Formulas_VF102383060правильновыполняетнеобходимые104833109367"/>
          <p:cNvSpPr txBox="1"/>
          <p:nvPr>
            <p:custDataLst>
              <p:tags r:id="rId2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правильно выполняет необходимые вычисления, когда некоторые столбцы скрыты.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" name="Movie3Formulas_VF102383060Всерасчетытеперь109467113100"/>
          <p:cNvSpPr txBox="1"/>
          <p:nvPr>
            <p:custDataLst>
              <p:tags r:id="rId27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Все расчеты теперь выполняются автоматически.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" name="Movie3Formulas_VF102383060Еслинужновместо113200118600"/>
          <p:cNvSpPr txBox="1"/>
          <p:nvPr>
            <p:custDataLst>
              <p:tags r:id="rId2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Если нужно вместо функции "Сумма" использовать "Среднее", достаточно щелкнуть здесь, и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" name="Movie3Formulas_VF102383060теперьотображаетсясреднее118700123867"/>
          <p:cNvSpPr txBox="1"/>
          <p:nvPr>
            <p:custDataLst>
              <p:tags r:id="rId2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отображается среднее значение для заказов продавца по фамилии Егоров.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" name="Movie3Formulas_VF102383060Встрокеформул123967131167"/>
          <p:cNvSpPr txBox="1"/>
          <p:nvPr>
            <p:custDataLst>
              <p:tags r:id="rId3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строке формул видно, что вычислению среднего в функции ПРОМЕЖУТОЧНЫЕ.ИТОГИ соответствует аргумент 101.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" name="Movie3Formulas_VF102383060Запоминатьэтозначение131267137267"/>
          <p:cNvSpPr txBox="1"/>
          <p:nvPr>
            <p:custDataLst>
              <p:tags r:id="rId3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Запоминать это значение нет необходимости, поскольку оно подставляется автоматически.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" name="Movie3Formulas_VF102383060Теперьяотключу137367142233"/>
          <p:cNvSpPr txBox="1"/>
          <p:nvPr>
            <p:custDataLst>
              <p:tags r:id="rId3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я отключу этот фильтр и установлю флажок "Выделить все".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" name="Movie3Formulas_VF102383060Среднеезначениеизменилось142333145933"/>
          <p:cNvSpPr txBox="1"/>
          <p:nvPr>
            <p:custDataLst>
              <p:tags r:id="rId3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Среднее значение изменилось в соответствии с новым списком заказов.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" name="Movie3Formulas_VF102383060Теперьяснова146033152800"/>
          <p:cNvSpPr txBox="1"/>
          <p:nvPr>
            <p:custDataLst>
              <p:tags r:id="rId3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я снова щелкну здесь и выберу функцию "Сумма". Вы познакомились с функцией ПРОМЕЖУТОЧНЫЕ.ИТОГИ,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" name="Movie3Formulas_VF102383060итеперьвас152900156100"/>
          <p:cNvSpPr txBox="1"/>
          <p:nvPr>
            <p:custDataLst>
              <p:tags r:id="rId35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 теперь вас не удивит ее присутствие в строке формул.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0" name="Movie3Formulas_VF102383060Свычислениямив160533167567"/>
          <p:cNvSpPr txBox="1"/>
          <p:nvPr>
            <p:custDataLst>
              <p:tags r:id="rId3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 вычислениями в Excel связана еще одна полезная функция. Если создать формулу в верхней ячейке столбца,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1" name="Movie3Formulas_VF102383060онабудетскопирована167667173700"/>
          <p:cNvSpPr txBox="1"/>
          <p:nvPr>
            <p:custDataLst>
              <p:tags r:id="rId3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она будет скопирована вниз по столбцу и соответствующие ячейки будут заполнены автоматически.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2" name="Movie3Formulas_VF102383060Ядобавлюсюда173800181533"/>
          <p:cNvSpPr txBox="1"/>
          <p:nvPr>
            <p:custDataLst>
              <p:tags r:id="rId3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добавлю сюда еще один столбец для значения комиссии. Нажимаю клавишу ВВОД, и столбец добавлен.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3" name="Movie3Formulas_VF102383060Мненужнаформула,181633187667"/>
          <p:cNvSpPr txBox="1"/>
          <p:nvPr>
            <p:custDataLst>
              <p:tags r:id="rId3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Мне нужна формула, которая будет рассчитывать 3-процентную комиссию для каждой из этих сумм заказов.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4" name="Movie3Formulas_VF102383060Можнобылобы187767196700"/>
          <p:cNvSpPr txBox="1"/>
          <p:nvPr>
            <p:custDataLst>
              <p:tags r:id="rId4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Можно было бы ввести формулу, включив в нее ссылку на ячейку, например C2*0,03.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5" name="Movie3Formulas_VF102383060Однаковместоэтого196800201433"/>
          <p:cNvSpPr txBox="1"/>
          <p:nvPr>
            <p:custDataLst>
              <p:tags r:id="rId4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Однако вместо этого я воспользуюсь встроенной функцией для работы с таблицами.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6" name="Movie3Formulas_VF102383060Яввожузнак201533205400"/>
          <p:cNvSpPr txBox="1"/>
          <p:nvPr>
            <p:custDataLst>
              <p:tags r:id="rId4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ввожу знак равенства, а после него — квадратную скобку.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7" name="Movie3Formulas_VF102383060Послевводаквадратной205500210867"/>
          <p:cNvSpPr txBox="1"/>
          <p:nvPr>
            <p:custDataLst>
              <p:tags r:id="rId4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После ввода квадратной скобки в Excel предлагаются на выбор названия всех столбцов таблицы.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8" name="Movie3Formulas_VF102383060Мненуженстолбец210967215400"/>
          <p:cNvSpPr txBox="1"/>
          <p:nvPr>
            <p:custDataLst>
              <p:tags r:id="rId4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Мне нужен столбец "Сумма заказа", поэтому я дважды щелкаю его.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9" name="Movie3Formulas_VF102383060Язакроюквадратную215500219500"/>
          <p:cNvSpPr txBox="1"/>
          <p:nvPr>
            <p:custDataLst>
              <p:tags r:id="rId4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закрою квадратную скобку и введу знак звездочки и значение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0" name="Movie3Formulas_VF1023830600,03.Посмотрите,что219600225900"/>
          <p:cNvSpPr txBox="1"/>
          <p:nvPr>
            <p:custDataLst>
              <p:tags r:id="rId4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0,03. Посмотрите, что происходит со столбцом при нажатии клавиши ВВОД.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1" name="Movie3Formulas_VF102383060Весьстолбецзаполняется226000230500"/>
          <p:cNvSpPr txBox="1"/>
          <p:nvPr>
            <p:custDataLst>
              <p:tags r:id="rId4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Весь столбец заполняется значениями комиссии для соответствующих сделок.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2" name="Movie3Formulas_VF102383060Использованиевформулах230600235800"/>
          <p:cNvSpPr txBox="1"/>
          <p:nvPr>
            <p:custDataLst>
              <p:tags r:id="rId4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Использование в формулах названий столбцов делает их проще для понимания.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3" name="Movie3Formulas_VF102383060Формула&quot;=[Суммазаказа]*0,03&quot;235900252033"/>
          <p:cNvSpPr txBox="1"/>
          <p:nvPr>
            <p:custDataLst>
              <p:tags r:id="rId4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Формула "=[Сумма заказа]*0,03" более понятна, чем "=C2*0,03".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4" name="Movie3Formulas_VF102383060Названиястолбцовв252133256333"/>
          <p:cNvSpPr txBox="1"/>
          <p:nvPr>
            <p:custDataLst>
              <p:tags r:id="rId5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Названия столбцов в формуле помогают пользователям, которые ее видят,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5" name="Movie3Formulas_VF102383060сразуопределить,какие256433263933"/>
          <p:cNvSpPr txBox="1"/>
          <p:nvPr>
            <p:custDataLst>
              <p:tags r:id="rId5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сразу определить, какие именно данные в ней используются, без необходимости сверяться со столбцом C.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6" name="Movie3Formulas_VF102383060Дальшемырассмотрим264033266967"/>
          <p:cNvSpPr txBox="1"/>
          <p:nvPr>
            <p:custDataLst>
              <p:tags r:id="rId5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dirty="0" smtClean="0">
                <a:solidFill>
                  <a:srgbClr val="FFFFFF"/>
                </a:solidFill>
                <a:latin typeface="Calibri"/>
              </a:rPr>
              <a:t>Дальше мы рассмотрим формулы в таблицах еще подробнее.</a:t>
            </a:r>
            <a:endParaRPr lang="ru-RU" dirty="0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1776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6"/>
                    </p:tgtEl>
                  </p:cMediaNode>
                </p:video>
                <p:seq concurrent="1" nextAc="seek">
                  <p:cTn id="1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Ещеоднимпреимуществом5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" fill="hold">
                          <p:stCondLst>
                            <p:cond delay="0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Ещеоднимпреимуществом5033"/>
                      </p:tgtEl>
                    </p:cond>
                  </p:nextCondLst>
                </p:seq>
                <p:seq concurrent="1" nextAc="seek">
                  <p:cTn id="2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Ещеоднимпреимуществом9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" fill="hold">
                          <p:stCondLst>
                            <p:cond delay="0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Ещеоднимпреимуществом9267"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Япрокручуэту9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Япрокручуэту9367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Япрокручуэту13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Япрокручуэту13067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мненужноопределить13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мненужноопределить13167"/>
                      </p:tgtEl>
                    </p:cond>
                  </p:nextCondLst>
                </p:seq>
                <p:seq concurrent="1" nextAc="seek">
                  <p:cTn id="4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мненужноопределить17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мненужноопределить17533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таблицу,ипоявляется17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таблицу,ипоявляется1763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таблицу,ипоявляется22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таблицу,ипоявляется22367"/>
                      </p:tgtEl>
                    </p:cond>
                  </p:nextCondLst>
                </p:seq>
                <p:seq concurrent="1" nextAc="seek">
                  <p:cTn id="6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Здесь,вгруппе22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" fill="hold">
                          <p:stCondLst>
                            <p:cond delay="0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Здесь,вгруппе22467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Здесь,вгруппе25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Здесь,вгруппе25833"/>
                      </p:tgtEl>
                    </p:cond>
                  </p:nextCondLst>
                </p:seq>
                <p:seq concurrent="1" nextAc="seek">
                  <p:cTn id="7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&quot;Строкаитогов&quot;.Я25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" fill="hold">
                          <p:stCondLst>
                            <p:cond delay="0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&quot;Строкаитогов&quot;.Я25933"/>
                      </p:tgtEl>
                    </p:cond>
                  </p:nextCondLst>
                </p:seq>
                <p:seq concurrent="1" nextAc="seek">
                  <p:cTn id="8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&quot;Строкаитогов&quot;.Я31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3" fill="hold">
                          <p:stCondLst>
                            <p:cond delay="0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&quot;Строкаитогов&quot;.Я31333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Теперьящелкну31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Теперьящелкну31433"/>
                      </p:tgtEl>
                    </p:cond>
                  </p:nextCondLst>
                </p:seq>
                <p:seq concurrent="1" nextAc="seek">
                  <p:cTn id="9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Теперьящелкну36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5" fill="hold">
                          <p:stCondLst>
                            <p:cond delay="0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Теперьящелкну36833"/>
                      </p:tgtEl>
                    </p:cond>
                  </p:nextCondLst>
                </p:seq>
                <p:seq concurrent="1" nextAc="seek">
                  <p:cTn id="10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Щелкнувее,я36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1" fill="hold">
                          <p:stCondLst>
                            <p:cond delay="0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Щелкнувее,я36933"/>
                      </p:tgtEl>
                    </p:cond>
                  </p:nextCondLst>
                </p:seq>
                <p:seq concurrent="1" nextAc="seek">
                  <p:cTn id="10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Щелкнувее,я40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" fill="hold">
                          <p:stCondLst>
                            <p:cond delay="0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Щелкнувее,я40700"/>
                      </p:tgtEl>
                    </p:cond>
                  </p:nextCondLst>
                </p:seq>
                <p:seq concurrent="1" nextAc="seek">
                  <p:cTn id="11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&quot;Среднее&quot;,&quot;Количество&quot;,&quot;Максимум&quot;,40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3" fill="hold">
                          <p:stCondLst>
                            <p:cond delay="0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&quot;Среднее&quot;,&quot;Количество&quot;,&quot;Максимум&quot;,40800"/>
                      </p:tgtEl>
                    </p:cond>
                  </p:nextCondLst>
                </p:seq>
                <p:seq concurrent="1" nextAc="seek">
                  <p:cTn id="11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&quot;Среднее&quot;,&quot;Количество&quot;,&quot;Максимум&quot;,47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9" fill="hold">
                          <p:stCondLst>
                            <p:cond delay="0"/>
                          </p:stCondLst>
                          <p:childTnLst>
                            <p:par>
                              <p:cTn id="1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&quot;Среднее&quot;,&quot;Количество&quot;,&quot;Максимум&quot;,47467"/>
                      </p:tgtEl>
                    </p:cond>
                  </p:nextCondLst>
                </p:seq>
                <p:seq concurrent="1" nextAc="seek">
                  <p:cTn id="12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Явыбираюсоответствующую47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5" fill="hold">
                          <p:stCondLst>
                            <p:cond delay="0"/>
                          </p:stCondLst>
                          <p:childTnLst>
                            <p:par>
                              <p:cTn id="1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Явыбираюсоответствующую47567"/>
                      </p:tgtEl>
                    </p:cond>
                  </p:nextCondLst>
                </p:seq>
                <p:seq concurrent="1" nextAc="seek">
                  <p:cTn id="13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Явыбираюсоответствующую51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1" fill="hold">
                          <p:stCondLst>
                            <p:cond delay="0"/>
                          </p:stCondLst>
                          <p:childTnLst>
                            <p:par>
                              <p:cTn id="1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Явыбираюсоответствующую51600"/>
                      </p:tgtEl>
                    </p:cond>
                  </p:nextCondLst>
                </p:seq>
                <p:seq concurrent="1" nextAc="seek">
                  <p:cTn id="13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Обратитевниманиена51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7" fill="hold">
                          <p:stCondLst>
                            <p:cond delay="0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Обратитевниманиена51700"/>
                      </p:tgtEl>
                    </p:cond>
                  </p:nextCondLst>
                </p:seq>
                <p:seq concurrent="1" nextAc="seek">
                  <p:cTn id="14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Обратитевниманиена56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3" fill="hold">
                          <p:stCondLst>
                            <p:cond delay="0"/>
                          </p:stCondLst>
                          <p:childTnLst>
                            <p:par>
                              <p:cTn id="1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Обратитевниманиена56067"/>
                      </p:tgtEl>
                    </p:cond>
                  </p:nextCondLst>
                </p:seq>
                <p:seq concurrent="1" nextAc="seek">
                  <p:cTn id="14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Ноеслищелкнуть56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9" fill="hold">
                          <p:stCondLst>
                            <p:cond delay="0"/>
                          </p:stCondLst>
                          <p:childTnLst>
                            <p:par>
                              <p:cTn id="1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Ноеслищелкнуть56167"/>
                      </p:tgtEl>
                    </p:cond>
                  </p:nextCondLst>
                </p:seq>
                <p:seq concurrent="1" nextAc="seek">
                  <p:cTn id="15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Ноеслищелкнуть59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5" fill="hold">
                          <p:stCondLst>
                            <p:cond delay="0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Ноеслищелкнуть59900"/>
                      </p:tgtEl>
                    </p:cond>
                  </p:nextCondLst>
                </p:seq>
                <p:seq concurrent="1" nextAc="seek">
                  <p:cTn id="16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можноувидеть,что60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1" fill="hold">
                          <p:stCondLst>
                            <p:cond delay="0"/>
                          </p:stCondLst>
                          <p:childTnLst>
                            <p:par>
                              <p:cTn id="1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можноувидеть,что60000"/>
                      </p:tgtEl>
                    </p:cond>
                  </p:nextCondLst>
                </p:seq>
                <p:seq concurrent="1" nextAc="seek">
                  <p:cTn id="16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можноувидеть,что66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7" fill="hold">
                          <p:stCondLst>
                            <p:cond delay="0"/>
                          </p:stCondLst>
                          <p:childTnLst>
                            <p:par>
                              <p:cTn id="1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можноувидеть,что66167"/>
                      </p:tgtEl>
                    </p:cond>
                  </p:nextCondLst>
                </p:seq>
                <p:seq concurrent="1" nextAc="seek">
                  <p:cTn id="17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Здесь109 —аргумент66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3" fill="hold">
                          <p:stCondLst>
                            <p:cond delay="0"/>
                          </p:stCondLst>
                          <p:childTnLst>
                            <p:par>
                              <p:cTn id="1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Здесь109 —аргумент66267"/>
                      </p:tgtEl>
                    </p:cond>
                  </p:nextCondLst>
                </p:seq>
                <p:seq concurrent="1" nextAc="seek">
                  <p:cTn id="17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Здесь109 —аргумент72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9" fill="hold">
                          <p:stCondLst>
                            <p:cond delay="0"/>
                          </p:stCondLst>
                          <p:childTnLst>
                            <p:par>
                              <p:cTn id="1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Здесь109 —аргумент72067"/>
                      </p:tgtEl>
                    </p:cond>
                  </p:nextCondLst>
                </p:seq>
                <p:seq concurrent="1" nextAc="seek">
                  <p:cTn id="18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ФункцияПРОМЕЖУТОЧНЫЕ.ИТОГИвыбрана72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5" fill="hold">
                          <p:stCondLst>
                            <p:cond delay="0"/>
                          </p:stCondLst>
                          <p:childTnLst>
                            <p:par>
                              <p:cTn id="1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ФункцияПРОМЕЖУТОЧНЫЕ.ИТОГИвыбрана72167"/>
                      </p:tgtEl>
                    </p:cond>
                  </p:nextCondLst>
                </p:seq>
                <p:seq concurrent="1" nextAc="seek">
                  <p:cTn id="19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ФункцияПРОМЕЖУТОЧНЫЕ.ИТОГИвыбрана75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1" fill="hold">
                          <p:stCondLst>
                            <p:cond delay="0"/>
                          </p:stCondLst>
                          <p:childTnLst>
                            <p:par>
                              <p:cTn id="1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ФункцияПРОМЕЖУТОЧНЫЕ.ИТОГИвыбрана75733"/>
                      </p:tgtEl>
                    </p:cond>
                  </p:nextCondLst>
                </p:seq>
                <p:seq concurrent="1" nextAc="seek">
                  <p:cTn id="19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потому,чтотолько75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7" fill="hold">
                          <p:stCondLst>
                            <p:cond delay="0"/>
                          </p:stCondLst>
                          <p:childTnLst>
                            <p:par>
                              <p:cTn id="1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потому,чтотолько75833"/>
                      </p:tgtEl>
                    </p:cond>
                  </p:nextCondLst>
                </p:seq>
                <p:seq concurrent="1" nextAc="seek">
                  <p:cTn id="20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потому,чтотолько79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3" fill="hold">
                          <p:stCondLst>
                            <p:cond delay="0"/>
                          </p:stCondLst>
                          <p:childTnLst>
                            <p:par>
                              <p:cTn id="2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потому,чтотолько79900"/>
                      </p:tgtEl>
                    </p:cond>
                  </p:nextCondLst>
                </p:seq>
                <p:seq concurrent="1" nextAc="seek">
                  <p:cTn id="20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Сейчасяпокажу,80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9" fill="hold">
                          <p:stCondLst>
                            <p:cond delay="0"/>
                          </p:stCondLst>
                          <p:childTnLst>
                            <p:par>
                              <p:cTn id="2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Сейчасяпокажу,80000"/>
                      </p:tgtEl>
                    </p:cond>
                  </p:nextCondLst>
                </p:seq>
                <p:seq concurrent="1" nextAc="seek">
                  <p:cTn id="21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Сейчасяпокажу,83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5" fill="hold">
                          <p:stCondLst>
                            <p:cond delay="0"/>
                          </p:stCondLst>
                          <p:childTnLst>
                            <p:par>
                              <p:cTn id="2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Сейчасяпокажу,83500"/>
                      </p:tgtEl>
                    </p:cond>
                  </p:nextCondLst>
                </p:seq>
                <p:seq concurrent="1" nextAc="seek">
                  <p:cTn id="22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Предположим,чтовместо83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1" fill="hold">
                          <p:stCondLst>
                            <p:cond delay="0"/>
                          </p:stCondLst>
                          <p:childTnLst>
                            <p:par>
                              <p:cTn id="2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Предположим,чтовместо83600"/>
                      </p:tgtEl>
                    </p:cond>
                  </p:nextCondLst>
                </p:seq>
                <p:seq concurrent="1" nextAc="seek">
                  <p:cTn id="22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Предположим,чтовместо86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7" fill="hold">
                          <p:stCondLst>
                            <p:cond delay="0"/>
                          </p:stCondLst>
                          <p:childTnLst>
                            <p:par>
                              <p:cTn id="2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Предположим,чтовместо86133"/>
                      </p:tgtEl>
                    </p:cond>
                  </p:nextCondLst>
                </p:seq>
                <p:seq concurrent="1" nextAc="seek">
                  <p:cTn id="23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продавцамнужноузнать,86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3" fill="hold">
                          <p:stCondLst>
                            <p:cond delay="0"/>
                          </p:stCondLst>
                          <p:childTnLst>
                            <p:par>
                              <p:cTn id="2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продавцамнужноузнать,86233"/>
                      </p:tgtEl>
                    </p:cond>
                  </p:nextCondLst>
                </p:seq>
                <p:seq concurrent="1" nextAc="seek">
                  <p:cTn id="23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продавцамнужноузнать,90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9" fill="hold">
                          <p:stCondLst>
                            <p:cond delay="0"/>
                          </p:stCondLst>
                          <p:childTnLst>
                            <p:par>
                              <p:cTn id="2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продавцамнужноузнать,90600"/>
                      </p:tgtEl>
                    </p:cond>
                  </p:nextCondLst>
                </p:seq>
                <p:seq concurrent="1" nextAc="seek">
                  <p:cTn id="24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Яснимаюфлажок90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5" fill="hold">
                          <p:stCondLst>
                            <p:cond delay="0"/>
                          </p:stCondLst>
                          <p:childTnLst>
                            <p:par>
                              <p:cTn id="2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Яснимаюфлажок90700"/>
                      </p:tgtEl>
                    </p:cond>
                  </p:nextCondLst>
                </p:seq>
                <p:seq concurrent="1" nextAc="seek">
                  <p:cTn id="25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Яснимаюфлажок96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1" fill="hold">
                          <p:stCondLst>
                            <p:cond delay="0"/>
                          </p:stCondLst>
                          <p:childTnLst>
                            <p:par>
                              <p:cTn id="2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Яснимаюфлажок96733"/>
                      </p:tgtEl>
                    </p:cond>
                  </p:nextCondLst>
                </p:seq>
                <p:seq concurrent="1" nextAc="seek">
                  <p:cTn id="25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Каквывидите,96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7" fill="hold">
                          <p:stCondLst>
                            <p:cond delay="0"/>
                          </p:stCondLst>
                          <p:childTnLst>
                            <p:par>
                              <p:cTn id="2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Каквывидите,96833"/>
                      </p:tgtEl>
                    </p:cond>
                  </p:nextCondLst>
                </p:seq>
                <p:seq concurrent="1" nextAc="seek">
                  <p:cTn id="26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Каквывидите,101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3" fill="hold">
                          <p:stCondLst>
                            <p:cond delay="0"/>
                          </p:stCondLst>
                          <p:childTnLst>
                            <p:par>
                              <p:cTn id="2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Каквывидите,101667"/>
                      </p:tgtEl>
                    </p:cond>
                  </p:nextCondLst>
                </p:seq>
                <p:seq concurrent="1" nextAc="seek">
                  <p:cTn id="26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Спомощьюфункции101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9" fill="hold">
                          <p:stCondLst>
                            <p:cond delay="0"/>
                          </p:stCondLst>
                          <p:childTnLst>
                            <p:par>
                              <p:cTn id="2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Спомощьюфункции101767"/>
                      </p:tgtEl>
                    </p:cond>
                  </p:nextCondLst>
                </p:seq>
                <p:seq concurrent="1" nextAc="seek">
                  <p:cTn id="27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Спомощьюфункции104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5" fill="hold">
                          <p:stCondLst>
                            <p:cond delay="0"/>
                          </p:stCondLst>
                          <p:childTnLst>
                            <p:par>
                              <p:cTn id="2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Спомощьюфункции104733"/>
                      </p:tgtEl>
                    </p:cond>
                  </p:nextCondLst>
                </p:seq>
                <p:seq concurrent="1" nextAc="seek">
                  <p:cTn id="28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правильновыполняетнеобходимые104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1" fill="hold">
                          <p:stCondLst>
                            <p:cond delay="0"/>
                          </p:stCondLst>
                          <p:childTnLst>
                            <p:par>
                              <p:cTn id="2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правильновыполняетнеобходимые104833"/>
                      </p:tgtEl>
                    </p:cond>
                  </p:nextCondLst>
                </p:seq>
                <p:seq concurrent="1" nextAc="seek">
                  <p:cTn id="28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правильновыполняетнеобходимые109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7" fill="hold">
                          <p:stCondLst>
                            <p:cond delay="0"/>
                          </p:stCondLst>
                          <p:childTnLst>
                            <p:par>
                              <p:cTn id="2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правильновыполняетнеобходимые109367"/>
                      </p:tgtEl>
                    </p:cond>
                  </p:nextCondLst>
                </p:seq>
                <p:seq concurrent="1" nextAc="seek">
                  <p:cTn id="29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Всерасчетытеперь109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3" fill="hold">
                          <p:stCondLst>
                            <p:cond delay="0"/>
                          </p:stCondLst>
                          <p:childTnLst>
                            <p:par>
                              <p:cTn id="2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Всерасчетытеперь109467"/>
                      </p:tgtEl>
                    </p:cond>
                  </p:nextCondLst>
                </p:seq>
                <p:seq concurrent="1" nextAc="seek">
                  <p:cTn id="29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Всерасчетытеперь113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9" fill="hold">
                          <p:stCondLst>
                            <p:cond delay="0"/>
                          </p:stCondLst>
                          <p:childTnLst>
                            <p:par>
                              <p:cTn id="3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Всерасчетытеперь113100"/>
                      </p:tgtEl>
                    </p:cond>
                  </p:nextCondLst>
                </p:seq>
                <p:seq concurrent="1" nextAc="seek">
                  <p:cTn id="30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Еслинужновместо113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5" fill="hold">
                          <p:stCondLst>
                            <p:cond delay="0"/>
                          </p:stCondLst>
                          <p:childTnLst>
                            <p:par>
                              <p:cTn id="3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Еслинужновместо113200"/>
                      </p:tgtEl>
                    </p:cond>
                  </p:nextCondLst>
                </p:seq>
                <p:seq concurrent="1" nextAc="seek">
                  <p:cTn id="31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Еслинужновместо118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1" fill="hold">
                          <p:stCondLst>
                            <p:cond delay="0"/>
                          </p:stCondLst>
                          <p:childTnLst>
                            <p:par>
                              <p:cTn id="3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Еслинужновместо118600"/>
                      </p:tgtEl>
                    </p:cond>
                  </p:nextCondLst>
                </p:seq>
                <p:seq concurrent="1" nextAc="seek">
                  <p:cTn id="31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теперьотображаетсясреднее118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7" fill="hold">
                          <p:stCondLst>
                            <p:cond delay="0"/>
                          </p:stCondLst>
                          <p:childTnLst>
                            <p:par>
                              <p:cTn id="3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теперьотображаетсясреднее118700"/>
                      </p:tgtEl>
                    </p:cond>
                  </p:nextCondLst>
                </p:seq>
                <p:seq concurrent="1" nextAc="seek">
                  <p:cTn id="32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теперьотображаетсясреднее123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3" fill="hold">
                          <p:stCondLst>
                            <p:cond delay="0"/>
                          </p:stCondLst>
                          <p:childTnLst>
                            <p:par>
                              <p:cTn id="3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теперьотображаетсясреднее123867"/>
                      </p:tgtEl>
                    </p:cond>
                  </p:nextCondLst>
                </p:seq>
                <p:seq concurrent="1" nextAc="seek">
                  <p:cTn id="32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Встрокеформул123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9" fill="hold">
                          <p:stCondLst>
                            <p:cond delay="0"/>
                          </p:stCondLst>
                          <p:childTnLst>
                            <p:par>
                              <p:cTn id="3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Встрокеформул123967"/>
                      </p:tgtEl>
                    </p:cond>
                  </p:nextCondLst>
                </p:seq>
                <p:seq concurrent="1" nextAc="seek">
                  <p:cTn id="33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Встрокеформул131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5" fill="hold">
                          <p:stCondLst>
                            <p:cond delay="0"/>
                          </p:stCondLst>
                          <p:childTnLst>
                            <p:par>
                              <p:cTn id="3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Встрокеформул131167"/>
                      </p:tgtEl>
                    </p:cond>
                  </p:nextCondLst>
                </p:seq>
                <p:seq concurrent="1" nextAc="seek">
                  <p:cTn id="34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Запоминатьэтозначение131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1" fill="hold">
                          <p:stCondLst>
                            <p:cond delay="0"/>
                          </p:stCondLst>
                          <p:childTnLst>
                            <p:par>
                              <p:cTn id="3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Запоминатьэтозначение131267"/>
                      </p:tgtEl>
                    </p:cond>
                  </p:nextCondLst>
                </p:seq>
                <p:seq concurrent="1" nextAc="seek">
                  <p:cTn id="34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Запоминатьэтозначение137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7" fill="hold">
                          <p:stCondLst>
                            <p:cond delay="0"/>
                          </p:stCondLst>
                          <p:childTnLst>
                            <p:par>
                              <p:cTn id="3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Запоминатьэтозначение137267"/>
                      </p:tgtEl>
                    </p:cond>
                  </p:nextCondLst>
                </p:seq>
                <p:seq concurrent="1" nextAc="seek">
                  <p:cTn id="35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Теперьяотключу137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3" fill="hold">
                          <p:stCondLst>
                            <p:cond delay="0"/>
                          </p:stCondLst>
                          <p:childTnLst>
                            <p:par>
                              <p:cTn id="3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Теперьяотключу137367"/>
                      </p:tgtEl>
                    </p:cond>
                  </p:nextCondLst>
                </p:seq>
                <p:seq concurrent="1" nextAc="seek">
                  <p:cTn id="35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Теперьяотключу142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9" fill="hold">
                          <p:stCondLst>
                            <p:cond delay="0"/>
                          </p:stCondLst>
                          <p:childTnLst>
                            <p:par>
                              <p:cTn id="3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Теперьяотключу142233"/>
                      </p:tgtEl>
                    </p:cond>
                  </p:nextCondLst>
                </p:seq>
                <p:seq concurrent="1" nextAc="seek">
                  <p:cTn id="36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Среднеезначениеизменилось142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5" fill="hold">
                          <p:stCondLst>
                            <p:cond delay="0"/>
                          </p:stCondLst>
                          <p:childTnLst>
                            <p:par>
                              <p:cTn id="3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Среднеезначениеизменилось142333"/>
                      </p:tgtEl>
                    </p:cond>
                  </p:nextCondLst>
                </p:seq>
                <p:seq concurrent="1" nextAc="seek">
                  <p:cTn id="37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Среднеезначениеизменилось145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1" fill="hold">
                          <p:stCondLst>
                            <p:cond delay="0"/>
                          </p:stCondLst>
                          <p:childTnLst>
                            <p:par>
                              <p:cTn id="3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Среднеезначениеизменилось145933"/>
                      </p:tgtEl>
                    </p:cond>
                  </p:nextCondLst>
                </p:seq>
                <p:seq concurrent="1" nextAc="seek">
                  <p:cTn id="37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Теперьяснова146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7" fill="hold">
                          <p:stCondLst>
                            <p:cond delay="0"/>
                          </p:stCondLst>
                          <p:childTnLst>
                            <p:par>
                              <p:cTn id="3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Теперьяснова146033"/>
                      </p:tgtEl>
                    </p:cond>
                  </p:nextCondLst>
                </p:seq>
                <p:seq concurrent="1" nextAc="seek">
                  <p:cTn id="38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Теперьяснова152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3" fill="hold">
                          <p:stCondLst>
                            <p:cond delay="0"/>
                          </p:stCondLst>
                          <p:childTnLst>
                            <p:par>
                              <p:cTn id="3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Теперьяснова152800"/>
                      </p:tgtEl>
                    </p:cond>
                  </p:nextCondLst>
                </p:seq>
                <p:seq concurrent="1" nextAc="seek">
                  <p:cTn id="38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итеперьвас152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9" fill="hold">
                          <p:stCondLst>
                            <p:cond delay="0"/>
                          </p:stCondLst>
                          <p:childTnLst>
                            <p:par>
                              <p:cTn id="3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итеперьвас152900"/>
                      </p:tgtEl>
                    </p:cond>
                  </p:nextCondLst>
                </p:seq>
                <p:seq concurrent="1" nextAc="seek">
                  <p:cTn id="39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итеперьвас156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5" fill="hold">
                          <p:stCondLst>
                            <p:cond delay="0"/>
                          </p:stCondLst>
                          <p:childTnLst>
                            <p:par>
                              <p:cTn id="3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итеперьвас156100"/>
                      </p:tgtEl>
                    </p:cond>
                  </p:nextCondLst>
                </p:seq>
                <p:seq concurrent="1" nextAc="seek">
                  <p:cTn id="40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Свычислениямив160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1" fill="hold">
                          <p:stCondLst>
                            <p:cond delay="0"/>
                          </p:stCondLst>
                          <p:childTnLst>
                            <p:par>
                              <p:cTn id="4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Свычислениямив160533"/>
                      </p:tgtEl>
                    </p:cond>
                  </p:nextCondLst>
                </p:seq>
                <p:seq concurrent="1" nextAc="seek">
                  <p:cTn id="40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Свычислениямив167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7" fill="hold">
                          <p:stCondLst>
                            <p:cond delay="0"/>
                          </p:stCondLst>
                          <p:childTnLst>
                            <p:par>
                              <p:cTn id="4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Свычислениямив167567"/>
                      </p:tgtEl>
                    </p:cond>
                  </p:nextCondLst>
                </p:seq>
                <p:seq concurrent="1" nextAc="seek">
                  <p:cTn id="41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онабудетскопирована167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3" fill="hold">
                          <p:stCondLst>
                            <p:cond delay="0"/>
                          </p:stCondLst>
                          <p:childTnLst>
                            <p:par>
                              <p:cTn id="4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онабудетскопирована167667"/>
                      </p:tgtEl>
                    </p:cond>
                  </p:nextCondLst>
                </p:seq>
                <p:seq concurrent="1" nextAc="seek">
                  <p:cTn id="41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онабудетскопирована173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9" fill="hold">
                          <p:stCondLst>
                            <p:cond delay="0"/>
                          </p:stCondLst>
                          <p:childTnLst>
                            <p:par>
                              <p:cTn id="4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онабудетскопирована173700"/>
                      </p:tgtEl>
                    </p:cond>
                  </p:nextCondLst>
                </p:seq>
                <p:seq concurrent="1" nextAc="seek">
                  <p:cTn id="42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Ядобавлюсюда173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5" fill="hold">
                          <p:stCondLst>
                            <p:cond delay="0"/>
                          </p:stCondLst>
                          <p:childTnLst>
                            <p:par>
                              <p:cTn id="4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Ядобавлюсюда173800"/>
                      </p:tgtEl>
                    </p:cond>
                  </p:nextCondLst>
                </p:seq>
                <p:seq concurrent="1" nextAc="seek">
                  <p:cTn id="43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Ядобавлюсюда181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1" fill="hold">
                          <p:stCondLst>
                            <p:cond delay="0"/>
                          </p:stCondLst>
                          <p:childTnLst>
                            <p:par>
                              <p:cTn id="4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Ядобавлюсюда181533"/>
                      </p:tgtEl>
                    </p:cond>
                  </p:nextCondLst>
                </p:seq>
                <p:seq concurrent="1" nextAc="seek">
                  <p:cTn id="43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Мненужнаформула,181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7" fill="hold">
                          <p:stCondLst>
                            <p:cond delay="0"/>
                          </p:stCondLst>
                          <p:childTnLst>
                            <p:par>
                              <p:cTn id="4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Мненужнаформула,181633"/>
                      </p:tgtEl>
                    </p:cond>
                  </p:nextCondLst>
                </p:seq>
                <p:seq concurrent="1" nextAc="seek">
                  <p:cTn id="44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Мненужнаформула,187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3" fill="hold">
                          <p:stCondLst>
                            <p:cond delay="0"/>
                          </p:stCondLst>
                          <p:childTnLst>
                            <p:par>
                              <p:cTn id="4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Мненужнаформула,187667"/>
                      </p:tgtEl>
                    </p:cond>
                  </p:nextCondLst>
                </p:seq>
                <p:seq concurrent="1" nextAc="seek">
                  <p:cTn id="44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Можнобылобы187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9" fill="hold">
                          <p:stCondLst>
                            <p:cond delay="0"/>
                          </p:stCondLst>
                          <p:childTnLst>
                            <p:par>
                              <p:cTn id="4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Можнобылобы187767"/>
                      </p:tgtEl>
                    </p:cond>
                  </p:nextCondLst>
                </p:seq>
                <p:seq concurrent="1" nextAc="seek">
                  <p:cTn id="45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Можнобылобы196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5" fill="hold">
                          <p:stCondLst>
                            <p:cond delay="0"/>
                          </p:stCondLst>
                          <p:childTnLst>
                            <p:par>
                              <p:cTn id="4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Можнобылобы196700"/>
                      </p:tgtEl>
                    </p:cond>
                  </p:nextCondLst>
                </p:seq>
                <p:seq concurrent="1" nextAc="seek">
                  <p:cTn id="46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Однаковместоэтого196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1" fill="hold">
                          <p:stCondLst>
                            <p:cond delay="0"/>
                          </p:stCondLst>
                          <p:childTnLst>
                            <p:par>
                              <p:cTn id="4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Однаковместоэтого196800"/>
                      </p:tgtEl>
                    </p:cond>
                  </p:nextCondLst>
                </p:seq>
                <p:seq concurrent="1" nextAc="seek">
                  <p:cTn id="46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Однаковместоэтого201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7" fill="hold">
                          <p:stCondLst>
                            <p:cond delay="0"/>
                          </p:stCondLst>
                          <p:childTnLst>
                            <p:par>
                              <p:cTn id="4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Однаковместоэтого201433"/>
                      </p:tgtEl>
                    </p:cond>
                  </p:nextCondLst>
                </p:seq>
                <p:seq concurrent="1" nextAc="seek">
                  <p:cTn id="47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Яввожузнак201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3" fill="hold">
                          <p:stCondLst>
                            <p:cond delay="0"/>
                          </p:stCondLst>
                          <p:childTnLst>
                            <p:par>
                              <p:cTn id="4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Яввожузнак201533"/>
                      </p:tgtEl>
                    </p:cond>
                  </p:nextCondLst>
                </p:seq>
                <p:seq concurrent="1" nextAc="seek">
                  <p:cTn id="47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Яввожузнак205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9" fill="hold">
                          <p:stCondLst>
                            <p:cond delay="0"/>
                          </p:stCondLst>
                          <p:childTnLst>
                            <p:par>
                              <p:cTn id="4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Яввожузнак205400"/>
                      </p:tgtEl>
                    </p:cond>
                  </p:nextCondLst>
                </p:seq>
                <p:seq concurrent="1" nextAc="seek">
                  <p:cTn id="48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Послевводаквадратной205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5" fill="hold">
                          <p:stCondLst>
                            <p:cond delay="0"/>
                          </p:stCondLst>
                          <p:childTnLst>
                            <p:par>
                              <p:cTn id="4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Послевводаквадратной205500"/>
                      </p:tgtEl>
                    </p:cond>
                  </p:nextCondLst>
                </p:seq>
                <p:seq concurrent="1" nextAc="seek">
                  <p:cTn id="49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Послевводаквадратной210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1" fill="hold">
                          <p:stCondLst>
                            <p:cond delay="0"/>
                          </p:stCondLst>
                          <p:childTnLst>
                            <p:par>
                              <p:cTn id="4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Послевводаквадратной210867"/>
                      </p:tgtEl>
                    </p:cond>
                  </p:nextCondLst>
                </p:seq>
                <p:seq concurrent="1" nextAc="seek">
                  <p:cTn id="49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Мненуженстолбец210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7" fill="hold">
                          <p:stCondLst>
                            <p:cond delay="0"/>
                          </p:stCondLst>
                          <p:childTnLst>
                            <p:par>
                              <p:cTn id="4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Мненуженстолбец210967"/>
                      </p:tgtEl>
                    </p:cond>
                  </p:nextCondLst>
                </p:seq>
                <p:seq concurrent="1" nextAc="seek">
                  <p:cTn id="50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Мненуженстолбец215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3" fill="hold">
                          <p:stCondLst>
                            <p:cond delay="0"/>
                          </p:stCondLst>
                          <p:childTnLst>
                            <p:par>
                              <p:cTn id="5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Мненуженстолбец215400"/>
                      </p:tgtEl>
                    </p:cond>
                  </p:nextCondLst>
                </p:seq>
                <p:seq concurrent="1" nextAc="seek">
                  <p:cTn id="50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Язакроюквадратную215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9" fill="hold">
                          <p:stCondLst>
                            <p:cond delay="0"/>
                          </p:stCondLst>
                          <p:childTnLst>
                            <p:par>
                              <p:cTn id="5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Язакроюквадратную215500"/>
                      </p:tgtEl>
                    </p:cond>
                  </p:nextCondLst>
                </p:seq>
                <p:seq concurrent="1" nextAc="seek">
                  <p:cTn id="51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Язакроюквадратную219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5" fill="hold">
                          <p:stCondLst>
                            <p:cond delay="0"/>
                          </p:stCondLst>
                          <p:childTnLst>
                            <p:par>
                              <p:cTn id="5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Язакроюквадратную219500"/>
                      </p:tgtEl>
                    </p:cond>
                  </p:nextCondLst>
                </p:seq>
                <p:seq concurrent="1" nextAc="seek">
                  <p:cTn id="52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0,03.Посмотрите,что219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21" fill="hold">
                          <p:stCondLst>
                            <p:cond delay="0"/>
                          </p:stCondLst>
                          <p:childTnLst>
                            <p:par>
                              <p:cTn id="5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0,03.Посмотрите,что219600"/>
                      </p:tgtEl>
                    </p:cond>
                  </p:nextCondLst>
                </p:seq>
                <p:seq concurrent="1" nextAc="seek">
                  <p:cTn id="52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0,03.Посмотрите,что225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27" fill="hold">
                          <p:stCondLst>
                            <p:cond delay="0"/>
                          </p:stCondLst>
                          <p:childTnLst>
                            <p:par>
                              <p:cTn id="5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0,03.Посмотрите,что225900"/>
                      </p:tgtEl>
                    </p:cond>
                  </p:nextCondLst>
                </p:seq>
                <p:seq concurrent="1" nextAc="seek">
                  <p:cTn id="53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Весьстолбецзаполняется226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3" fill="hold">
                          <p:stCondLst>
                            <p:cond delay="0"/>
                          </p:stCondLst>
                          <p:childTnLst>
                            <p:par>
                              <p:cTn id="5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Весьстолбецзаполняется226000"/>
                      </p:tgtEl>
                    </p:cond>
                  </p:nextCondLst>
                </p:seq>
                <p:seq concurrent="1" nextAc="seek">
                  <p:cTn id="53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Весьстолбецзаполняется230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9" fill="hold">
                          <p:stCondLst>
                            <p:cond delay="0"/>
                          </p:stCondLst>
                          <p:childTnLst>
                            <p:par>
                              <p:cTn id="5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Весьстолбецзаполняется230500"/>
                      </p:tgtEl>
                    </p:cond>
                  </p:nextCondLst>
                </p:seq>
                <p:seq concurrent="1" nextAc="seek">
                  <p:cTn id="54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Использованиевформулах230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45" fill="hold">
                          <p:stCondLst>
                            <p:cond delay="0"/>
                          </p:stCondLst>
                          <p:childTnLst>
                            <p:par>
                              <p:cTn id="5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Использованиевформулах230600"/>
                      </p:tgtEl>
                    </p:cond>
                  </p:nextCondLst>
                </p:seq>
                <p:seq concurrent="1" nextAc="seek">
                  <p:cTn id="55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Использованиевформулах235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1" fill="hold">
                          <p:stCondLst>
                            <p:cond delay="0"/>
                          </p:stCondLst>
                          <p:childTnLst>
                            <p:par>
                              <p:cTn id="5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Использованиевформулах235800"/>
                      </p:tgtEl>
                    </p:cond>
                  </p:nextCondLst>
                </p:seq>
                <p:seq concurrent="1" nextAc="seek">
                  <p:cTn id="55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Формула&quot;=[Суммазаказа]*0,03&quot;235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7" fill="hold">
                          <p:stCondLst>
                            <p:cond delay="0"/>
                          </p:stCondLst>
                          <p:childTnLst>
                            <p:par>
                              <p:cTn id="5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Формула&quot;=[Суммазаказа]*0,03&quot;235900"/>
                      </p:tgtEl>
                    </p:cond>
                  </p:nextCondLst>
                </p:seq>
                <p:seq concurrent="1" nextAc="seek">
                  <p:cTn id="56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Формула&quot;=[Суммазаказа]*0,03&quot;252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3" fill="hold">
                          <p:stCondLst>
                            <p:cond delay="0"/>
                          </p:stCondLst>
                          <p:childTnLst>
                            <p:par>
                              <p:cTn id="5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Формула&quot;=[Суммазаказа]*0,03&quot;252033"/>
                      </p:tgtEl>
                    </p:cond>
                  </p:nextCondLst>
                </p:seq>
                <p:seq concurrent="1" nextAc="seek">
                  <p:cTn id="56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Названиястолбцовв252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9" fill="hold">
                          <p:stCondLst>
                            <p:cond delay="0"/>
                          </p:stCondLst>
                          <p:childTnLst>
                            <p:par>
                              <p:cTn id="5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Названиястолбцовв252133"/>
                      </p:tgtEl>
                    </p:cond>
                  </p:nextCondLst>
                </p:seq>
                <p:seq concurrent="1" nextAc="seek">
                  <p:cTn id="57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Названиястолбцовв256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5" fill="hold">
                          <p:stCondLst>
                            <p:cond delay="0"/>
                          </p:stCondLst>
                          <p:childTnLst>
                            <p:par>
                              <p:cTn id="5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Названиястолбцовв256333"/>
                      </p:tgtEl>
                    </p:cond>
                  </p:nextCondLst>
                </p:seq>
                <p:seq concurrent="1" nextAc="seek">
                  <p:cTn id="58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сразуопределить,какие256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1" fill="hold">
                          <p:stCondLst>
                            <p:cond delay="0"/>
                          </p:stCondLst>
                          <p:childTnLst>
                            <p:par>
                              <p:cTn id="5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сразуопределить,какие256433"/>
                      </p:tgtEl>
                    </p:cond>
                  </p:nextCondLst>
                </p:seq>
                <p:seq concurrent="1" nextAc="seek">
                  <p:cTn id="58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сразуопределить,какие263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7" fill="hold">
                          <p:stCondLst>
                            <p:cond delay="0"/>
                          </p:stCondLst>
                          <p:childTnLst>
                            <p:par>
                              <p:cTn id="5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сразуопределить,какие263933"/>
                      </p:tgtEl>
                    </p:cond>
                  </p:nextCondLst>
                </p:seq>
                <p:seq concurrent="1" nextAc="seek">
                  <p:cTn id="59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Дальшемырассмотрим264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3" fill="hold">
                          <p:stCondLst>
                            <p:cond delay="0"/>
                          </p:stCondLst>
                          <p:childTnLst>
                            <p:par>
                              <p:cTn id="5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Дальшемырассмотрим264033"/>
                      </p:tgtEl>
                    </p:cond>
                  </p:nextCondLst>
                </p:seq>
                <p:seq concurrent="1" nextAc="seek">
                  <p:cTn id="59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3Formulas_VF102383060Дальшемырассмотрим266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9" fill="hold">
                          <p:stCondLst>
                            <p:cond delay="0"/>
                          </p:stCondLst>
                          <p:childTnLst>
                            <p:par>
                              <p:cTn id="6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3Formulas_VF102383060Дальшемырассмотрим266967"/>
                      </p:tgtEl>
                    </p:cond>
                  </p:nextCondLst>
                </p:seq>
              </p:childTnLst>
            </p:cTn>
          </p:par>
        </p:tnLst>
        <p:bldLst>
          <p:bldP spid="7" grpId="0" build="p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 animBg="1"/>
          <p:bldP spid="54" grpId="1" animBg="1"/>
          <p:bldP spid="55" grpId="0" animBg="1"/>
          <p:bldP spid="55" grpId="1" animBg="1"/>
          <p:bldP spid="56" grpId="0" animBg="1"/>
          <p:bldP spid="5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6"/>
                    </p:tgtEl>
                  </p:cMediaNode>
                </p:video>
              </p:childTnLst>
            </p:cTn>
          </p:par>
        </p:tnLst>
        <p:bldLst>
          <p:bldP spid="7" grpId="0" build="p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/>
              <a:t>Дополнительные сведения о формулах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Управление информацией с помощью таблиц Excel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447800" y="5638800"/>
            <a:ext cx="6096000" cy="533400"/>
          </a:xfrm>
        </p:spPr>
        <p:txBody>
          <a:bodyPr/>
          <a:lstStyle/>
          <a:p>
            <a:pPr lvl="0"/>
            <a:r>
              <a:rPr lang="ru-RU" dirty="0"/>
              <a:t>Чтобы отобразить элементы управления видео, наведите указатель мыши на нижнюю часть видео. Перетащите или щелкните мышью где-либо на индикаторе выполнения, чтобы перейти вперед или назад.</a:t>
            </a:r>
          </a:p>
          <a:p>
            <a:endParaRPr lang="ru-RU" dirty="0"/>
          </a:p>
        </p:txBody>
      </p:sp>
      <p:pic>
        <p:nvPicPr>
          <p:cNvPr id="6" name="Movie4MoreFormulas_VF102383062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>
                  <p14:bmkLst>
                    <p14:bmk name="Movie4MoreFormulas_VF102383062Преждечемподробнее4433" time="4433"/>
                    <p14:bmk name="Movie4MoreFormulas_VF102383062Преждечемподробнее11100" time="11100"/>
                    <p14:bmk name="Movie4MoreFormulas_VF102383062Возможно,выуже11200" time="11200"/>
                    <p14:bmk name="Movie4MoreFormulas_VF102383062Возможно,выуже16767" time="16767"/>
                    <p14:bmk name="Movie4MoreFormulas_VF102383062Пониманиесутиименованных16867" time="16867"/>
                    <p14:bmk name="Movie4MoreFormulas_VF102383062Пониманиесутиименованных19967" time="19967"/>
                    <p14:bmk name="Movie4MoreFormulas_VF102383062знакомствастаким20067" time="20067"/>
                    <p14:bmk name="Movie4MoreFormulas_VF102383062знакомствастаким24900" time="24900"/>
                    <p14:bmk name="Movie4MoreFormulas_VF102383062Этотразделкурса25000" time="25000"/>
                    <p14:bmk name="Movie4MoreFormulas_VF102383062Этотразделкурса32833" time="32833"/>
                    <p14:bmk name="Movie4MoreFormulas_VF102383062Вернемсякименованным32933" time="32933"/>
                    <p14:bmk name="Movie4MoreFormulas_VF102383062Вернемсякименованным41067" time="41067"/>
                    <p14:bmk name="Movie4MoreFormulas_VF102383062Имя—это41167" time="41167"/>
                    <p14:bmk name="Movie4MoreFormulas_VF102383062Имя—это46433" time="46433"/>
                    <p14:bmk name="Movie4MoreFormulas_VF102383062понять,длячего46533" time="46533"/>
                    <p14:bmk name="Movie4MoreFormulas_VF102383062понять,длячего49567" time="49567"/>
                    <p14:bmk name="Movie4MoreFormulas_VF102383062Например,встроке49667" time="49667"/>
                    <p14:bmk name="Movie4MoreFormulas_VF102383062Например,встроке63267" time="63267"/>
                    <p14:bmk name="Movie4MoreFormulas_VF102383062Взглянувнаэту63367" time="63367"/>
                    <p14:bmk name="Movie4MoreFormulas_VF102383062Взглянувнаэту69400" time="69400"/>
                    <p14:bmk name="Movie4MoreFormulas_VF102383062Однакоеслия69500" time="69500"/>
                    <p14:bmk name="Movie4MoreFormulas_VF102383062Однакоеслия77400" time="77400"/>
                    <p14:bmk name="Movie4MoreFormulas_VF102383062Названия&quot;Квартал1&quot;77500" time="77500"/>
                    <p14:bmk name="Movie4MoreFormulas_VF102383062Названия&quot;Квартал1&quot;85800" time="85800"/>
                    <p14:bmk name="Movie4MoreFormulas_VF102383062Этосущественноупрощает85900" time="85900"/>
                    <p14:bmk name="Movie4MoreFormulas_VF102383062Этосущественноупрощает93400" time="93400"/>
                    <p14:bmk name="Movie4MoreFormulas_VF102383062этоненужно93500" time="93500"/>
                    <p14:bmk name="Movie4MoreFormulas_VF102383062этоненужно99133" time="99133"/>
                    <p14:bmk name="Movie4MoreFormulas_VF102383062Присозданиитаблицы102333" time="102333"/>
                    <p14:bmk name="Movie4MoreFormulas_VF102383062Присозданиитаблицы108967" time="108967"/>
                    <p14:bmk name="Movie4MoreFormulas_VF102383062Ящелкнуэту109067" time="109067"/>
                    <p14:bmk name="Movie4MoreFormulas_VF102383062Ящелкнуэту113267" time="113267"/>
                    <p14:bmk name="Movie4MoreFormulas_VF102383062&quot;Конструктор&quot;.Здесьотображается113367" time="113367"/>
                    <p14:bmk name="Movie4MoreFormulas_VF102383062&quot;Конструктор&quot;.Здесьотображается119200" time="119200"/>
                    <p14:bmk name="Movie4MoreFormulas_VF102383062Именастолбцовиспользуются119300" time="119300"/>
                    <p14:bmk name="Movie4MoreFormulas_VF102383062Именастолбцовиспользуются125667" time="125667"/>
                    <p14:bmk name="Movie4MoreFormulas_VF102383062Предположим,вэтой125767" time="125767"/>
                    <p14:bmk name="Movie4MoreFormulas_VF102383062Предположим,вэтой132867" time="132867"/>
                    <p14:bmk name="Movie4MoreFormulas_VF102383062Ящелкнуячейку132967" time="132967"/>
                    <p14:bmk name="Movie4MoreFormulas_VF102383062Ящелкнуячейку137867" time="137867"/>
                    <p14:bmk name="Movie4MoreFormulas_VF102383062Послевводаквадратной137967" time="137967"/>
                    <p14:bmk name="Movie4MoreFormulas_VF102383062Послевводаквадратной143200" time="143200"/>
                    <p14:bmk name="Movie4MoreFormulas_VF102383062Этоструктурированныессылки,143300" time="143300"/>
                    <p14:bmk name="Movie4MoreFormulas_VF102383062Этоструктурированныессылки,146900" time="146900"/>
                    <p14:bmk name="Movie4MoreFormulas_VF102383062Ядваждыщелкаю147000" time="147000"/>
                    <p14:bmk name="Movie4MoreFormulas_VF102383062Ядваждыщелкаю153233" time="153233"/>
                    <p14:bmk name="Movie4MoreFormulas_VF102383062Теперьввожуеще153333" time="153333"/>
                    <p14:bmk name="Movie4MoreFormulas_VF102383062Теперьввожуеще159200" time="159200"/>
                    <p14:bmk name="Movie4MoreFormulas_VF102383062Дваждыщелкаюстолбец159300" time="159300"/>
                    <p14:bmk name="Movie4MoreFormulas_VF102383062Дваждыщелкаюстолбец164267" time="164267"/>
                    <p14:bmk name="Movie4MoreFormulas_VF102383062О,здесьнужна164367" time="164367"/>
                    <p14:bmk name="Movie4MoreFormulas_VF102383062О,здесьнужна168567" time="168567"/>
                    <p14:bmk name="Movie4MoreFormulas_VF102383062Теперьформулавыглядит168667" time="168667"/>
                    <p14:bmk name="Movie4MoreFormulas_VF102383062Теперьформулавыглядит183700" time="183700"/>
                    <p14:bmk name="Movie4MoreFormulas_VF102383062Янажмуклавишу183800" time="183800"/>
                    <p14:bmk name="Movie4MoreFormulas_VF102383062Янажмуклавишу188900" time="188900"/>
                    <p14:bmk name="Movie4MoreFormulas_VF102383062Excelавтоматическиподставляет189000" time="189000"/>
                    <p14:bmk name="Movie4MoreFormulas_VF102383062Excelавтоматическиподставляет194233" time="194233"/>
                    <p14:bmk name="Movie4MoreFormulas_VF102383062мнеудалосьиспользовать194333" time="194333"/>
                    <p14:bmk name="Movie4MoreFormulas_VF102383062мнеудалосьиспользовать198933" time="198933"/>
                    <p14:bmk name="Movie4MoreFormulas_VF102383062Предположимтеперь,что202600" time="202600"/>
                    <p14:bmk name="Movie4MoreFormulas_VF102383062Предположимтеперь,что208833" time="208833"/>
                    <p14:bmk name="Movie4MoreFormulas_VF102383062Дляэтогоя208933" time="208933"/>
                    <p14:bmk name="Movie4MoreFormulas_VF102383062Дляэтогоя212100" time="212100"/>
                    <p14:bmk name="Movie4MoreFormulas_VF102383062Ящелкаюячейку212200" time="212200"/>
                    <p14:bmk name="Movie4MoreFormulas_VF102383062Ящелкаюячейку221200" time="221200"/>
                    <p14:bmk name="Movie4MoreFormulas_VF102383062Кактолькоя221300" time="221300"/>
                    <p14:bmk name="Movie4MoreFormulas_VF102383062Кактолькоя224067" time="224067"/>
                    <p14:bmk name="Movie4MoreFormulas_VF102383062предлагаетсяподходящееимя.224167" time="224167"/>
                    <p14:bmk name="Movie4MoreFormulas_VF102383062предлагаетсяподходящееимя.230367" time="230367"/>
                    <p14:bmk name="Movie4MoreFormulas_VF102383062Теперь,чтобыоткрыть230467" time="230467"/>
                    <p14:bmk name="Movie4MoreFormulas_VF102383062Теперь,чтобыоткрыть235467" time="235467"/>
                    <p14:bmk name="Movie4MoreFormulas_VF102383062выберувпоявившемся235567" time="235567"/>
                    <p14:bmk name="Movie4MoreFormulas_VF102383062выберувпоявившемся237800" time="237800"/>
                    <p14:bmk name="Movie4MoreFormulas_VF102383062закроюквадратнуюскобку237900" time="237900"/>
                    <p14:bmk name="Movie4MoreFormulas_VF102383062закроюквадратнуюскобку245900" time="245900"/>
                    <p14:bmk name="Movie4MoreFormulas_VF102383062Теперьпривводе246000" time="246000"/>
                    <p14:bmk name="Movie4MoreFormulas_VF102383062Теперьпривводе251400" time="251400"/>
                    <p14:bmk name="Movie4MoreFormulas_VF102383062Яввожуквадратную251500" time="251500"/>
                    <p14:bmk name="Movie4MoreFormulas_VF102383062Яввожуквадратную257700" time="257700"/>
                    <p14:bmk name="Movie4MoreFormulas_VF102383062вспискеесть257800" time="257800"/>
                    <p14:bmk name="Movie4MoreFormulas_VF102383062вспискеесть263300" time="263300"/>
                    <p14:bmk name="Movie4MoreFormulas_VF102383062Ядваждыщелкаю263400" time="263400"/>
                    <p14:bmk name="Movie4MoreFormulas_VF102383062Ядваждыщелкаю267500" time="267500"/>
                    <p14:bmk name="Movie4MoreFormulas_VF102383062квадратнуюскобку,затем267600" time="267600"/>
                    <p14:bmk name="Movie4MoreFormulas_VF102383062квадратнуюскобку,затем278500" time="278500"/>
                    <p14:bmk name="Movie4MoreFormulas_VF102383062Болееподробныесведения278600" time="278600"/>
                    <p14:bmk name="Movie4MoreFormulas_VF102383062Болееподробныесведения281300" time="281300"/>
                    <p14:bmk name="Movie4MoreFormulas_VF102383062можнонайтив281400" time="281400"/>
                    <p14:bmk name="Movie4MoreFormulas_VF102383062можнонайтив284767" time="284767"/>
                    <p14:bmk name="Movie4MoreFormulas_VF102383062Обязательновыполнитеупражнение,284867" time="284867"/>
                    <p14:bmk name="Movie4MoreFormulas_VF102383062Обязательновыполнитеупражнение,295000" time="295000"/>
                  </p14:bmkLst>
                </p14:media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524000" y="992188"/>
            <a:ext cx="5943600" cy="4457700"/>
          </a:xfrm>
        </p:spPr>
      </p:pic>
      <p:sp>
        <p:nvSpPr>
          <p:cNvPr id="8" name="Movie4MoreFormulas_VF102383062Преждечемподробнее443311100"/>
          <p:cNvSpPr txBox="1"/>
          <p:nvPr>
            <p:custDataLst>
              <p:tags r:id="rId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Прежде чем подробнее познакомить вас с формулами таблиц, я кратко расскажу об именованных ссылках на ячейки.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Movie4MoreFormulas_VF102383062Возможно,выуже1120016767"/>
          <p:cNvSpPr txBox="1"/>
          <p:nvPr>
            <p:custDataLst>
              <p:tags r:id="rId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Возможно, вы уже знакомы с этим понятием, однако сейчас я быстро напомню, что это такое.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Movie4MoreFormulas_VF102383062Пониманиесутиименованных1686719967"/>
          <p:cNvSpPr txBox="1"/>
          <p:nvPr>
            <p:custDataLst>
              <p:tags r:id="rId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Понимание сути именованных ссылок на ячейки необходимо для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Movie4MoreFormulas_VF102383062знакомствастаким2006724900"/>
          <p:cNvSpPr txBox="1"/>
          <p:nvPr>
            <p:custDataLst>
              <p:tags r:id="rId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знакомства с таким аспектом работы таблиц, как структурированные ссылки.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Movie4MoreFormulas_VF102383062Этотразделкурса2500032833"/>
          <p:cNvSpPr txBox="1"/>
          <p:nvPr>
            <p:custDataLst>
              <p:tags r:id="rId8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Этот раздел курса является необязательным. Пользователи, которые не планируют работать с формулами, могут пропустить его.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Movie4MoreFormulas_VF102383062Вернемсякименованным3293341067"/>
          <p:cNvSpPr txBox="1"/>
          <p:nvPr>
            <p:custDataLst>
              <p:tags r:id="rId9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Вернемся к именованным ссылкам на ячейки. В приложении Excel ячейкам и диапазонам ячеек можно назначать имена.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" name="Movie4MoreFormulas_VF102383062Имя—это4116746433"/>
          <p:cNvSpPr txBox="1"/>
          <p:nvPr>
            <p:custDataLst>
              <p:tags r:id="rId1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Имя — это краткое удобное название (или псевдоним) набора ячеек, помогающее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Movie4MoreFormulas_VF102383062понять,длячего4653349567"/>
          <p:cNvSpPr txBox="1"/>
          <p:nvPr>
            <p:custDataLst>
              <p:tags r:id="rId1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понять, для чего предназначен этот диапазон.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" name="Movie4MoreFormulas_VF102383062Например,встроке4966763267"/>
          <p:cNvSpPr txBox="1"/>
          <p:nvPr>
            <p:custDataLst>
              <p:tags r:id="rId12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Например, в строке формул мы видим формулу, в которой просуммированы значения в ячейках с C4 по C7 и с D4 по D7.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Movie4MoreFormulas_VF102383062Взглянувнаэту6336769400"/>
          <p:cNvSpPr txBox="1"/>
          <p:nvPr>
            <p:custDataLst>
              <p:tags r:id="rId1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Взглянув на эту формулу, сложно сразу понять, на какие именно ячейки указывают эти ссылки.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" name="Movie4MoreFormulas_VF102383062Однакоеслия6950077400"/>
          <p:cNvSpPr txBox="1"/>
          <p:nvPr>
            <p:custDataLst>
              <p:tags r:id="rId14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Однако если я щелкну эту ячейку, то соответствующая формула в строке формул будет содержать именованные ссылки на ячейки.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" name="Movie4MoreFormulas_VF102383062Названия&quot;Квартал1&quot;7750085800"/>
          <p:cNvSpPr txBox="1"/>
          <p:nvPr>
            <p:custDataLst>
              <p:tags r:id="rId1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Названия "Квартал 1" и "Квартал 2" позволяют сразу же понять, что суммируются значения за квартал 1 и квартал 2.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" name="Movie4MoreFormulas_VF102383062Этосущественноупрощает8590093400"/>
          <p:cNvSpPr txBox="1"/>
          <p:nvPr>
            <p:custDataLst>
              <p:tags r:id="rId16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 существенно упрощает понимание смысла формулы. Мы не будем углубляться в порядок создания именованных ссылок: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Movie4MoreFormulas_VF102383062этоненужно9350099133"/>
          <p:cNvSpPr txBox="1"/>
          <p:nvPr>
            <p:custDataLst>
              <p:tags r:id="rId1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 не нужно для понимания структурированных ссылок, которые создаются приложением Excel автоматически.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" name="Movie4MoreFormulas_VF102383062Присозданиитаблицы102333108967"/>
          <p:cNvSpPr txBox="1"/>
          <p:nvPr>
            <p:custDataLst>
              <p:tags r:id="rId1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При создании таблицы в Excel автоматически создаются структурированные ссылки с использованием ее имени.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" name="Movie4MoreFormulas_VF102383062Ящелкнуэту109067113267"/>
          <p:cNvSpPr txBox="1"/>
          <p:nvPr>
            <p:custDataLst>
              <p:tags r:id="rId1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щелкну эту ячейку и открою вкладку "Работа с таблицами" -&amp;gt;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" name="Movie4MoreFormulas_VF102383062&quot;Конструктор&quot;.Здесьотображается113367119200"/>
          <p:cNvSpPr txBox="1"/>
          <p:nvPr>
            <p:custDataLst>
              <p:tags r:id="rId2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"Конструктор". Здесь отображается введенное мной имя таблицы — "Отдел продаж".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" name="Movie4MoreFormulas_VF102383062Именастолбцовиспользуются119300125667"/>
          <p:cNvSpPr txBox="1"/>
          <p:nvPr>
            <p:custDataLst>
              <p:tags r:id="rId2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Имена столбцов используются приложением Excel в формулах так же, как именованные ссылки на ячейки.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" name="Movie4MoreFormulas_VF102383062Предположим,вэтой125767132867"/>
          <p:cNvSpPr txBox="1"/>
          <p:nvPr>
            <p:custDataLst>
              <p:tags r:id="rId22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Предположим, в этой таблице нужно умножить объем продаж на процент комиссии, чтобы получить сумму комиссионных.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7" name="Movie4MoreFormulas_VF102383062Ящелкнуячейку132967137867"/>
          <p:cNvSpPr txBox="1"/>
          <p:nvPr>
            <p:custDataLst>
              <p:tags r:id="rId2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щелкну ячейку и введу знак равенства, а за ним — квадратную скобку.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" name="Movie4MoreFormulas_VF102383062Послевводаквадратной137967143200"/>
          <p:cNvSpPr txBox="1"/>
          <p:nvPr>
            <p:custDataLst>
              <p:tags r:id="rId2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После ввода квадратной скобки в Excel предлагаются на выбор названия всех столбцов.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" name="Movie4MoreFormulas_VF102383062Этоструктурированныессылки,143300146900"/>
          <p:cNvSpPr txBox="1"/>
          <p:nvPr>
            <p:custDataLst>
              <p:tags r:id="rId2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 структурированные ссылки, созданные автоматически.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" name="Movie4MoreFormulas_VF102383062Ядваждыщелкаю147000153233"/>
          <p:cNvSpPr txBox="1"/>
          <p:nvPr>
            <p:custDataLst>
              <p:tags r:id="rId2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дважды щелкаю столбец "Объем продаж", ввожу закрывающую скобку и звездочку (знак умножения).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" name="Movie4MoreFormulas_VF102383062Теперьввожуеще153333159200"/>
          <p:cNvSpPr txBox="1"/>
          <p:nvPr>
            <p:custDataLst>
              <p:tags r:id="rId2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ввожу еще одну квадратную скобку, чтобы снова открыть список структурированных ссылок.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" name="Movie4MoreFormulas_VF102383062Дваждыщелкаюстолбец159300164267"/>
          <p:cNvSpPr txBox="1"/>
          <p:nvPr>
            <p:custDataLst>
              <p:tags r:id="rId2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Дважды щелкаю столбец "Процент комиссии" и ввожу закрывающую скобку.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" name="Movie4MoreFormulas_VF102383062О,здесьнужна164367168567"/>
          <p:cNvSpPr txBox="1"/>
          <p:nvPr>
            <p:custDataLst>
              <p:tags r:id="rId29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О, здесь нужна квадратная скобка... Готово.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" name="Movie4MoreFormulas_VF102383062Теперьформулавыглядит168667183700"/>
          <p:cNvSpPr txBox="1"/>
          <p:nvPr>
            <p:custDataLst>
              <p:tags r:id="rId3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формула выглядит так: =[ОбъемПродаж]* [ПроцентКомиссии].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" name="Movie4MoreFormulas_VF102383062Янажмуклавишу183800188900"/>
          <p:cNvSpPr txBox="1"/>
          <p:nvPr>
            <p:custDataLst>
              <p:tags r:id="rId3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нажму клавишу ВВОД, и столбец будет автоматически заполнен формулами.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" name="Movie4MoreFormulas_VF102383062Excelавтоматическиподставляет189000194233"/>
          <p:cNvSpPr txBox="1"/>
          <p:nvPr>
            <p:custDataLst>
              <p:tags r:id="rId3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Excel автоматически подставляет формулы в столбец. Благодаря структурированным ссылкам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" name="Movie4MoreFormulas_VF102383062мнеудалосьиспользовать194333198933"/>
          <p:cNvSpPr txBox="1"/>
          <p:nvPr>
            <p:custDataLst>
              <p:tags r:id="rId3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мне удалось использовать в формуле различные ставки комиссии для разных продавцов.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" name="Movie4MoreFormulas_VF102383062Предположимтеперь,что202600208833"/>
          <p:cNvSpPr txBox="1"/>
          <p:nvPr>
            <p:custDataLst>
              <p:tags r:id="rId3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Предположим теперь, что нужно сложить объем продаж и сумму комиссии, чтобы получить итоговую сумму.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" name="Movie4MoreFormulas_VF102383062Дляэтогоя208933212100"/>
          <p:cNvSpPr txBox="1"/>
          <p:nvPr>
            <p:custDataLst>
              <p:tags r:id="rId35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Для этого я введу формулу за пределами таблицы.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0" name="Movie4MoreFormulas_VF102383062Ящелкаюячейку212200221200"/>
          <p:cNvSpPr txBox="1"/>
          <p:nvPr>
            <p:custDataLst>
              <p:tags r:id="rId3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щелкаю ячейку и ввожу "=СУММ(". Теперь нужно подставить имя таблицы.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1" name="Movie4MoreFormulas_VF102383062Кактолькоя221300224067"/>
          <p:cNvSpPr txBox="1"/>
          <p:nvPr>
            <p:custDataLst>
              <p:tags r:id="rId37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Как только я начинаю вводить буквы, автоматически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2" name="Movie4MoreFormulas_VF102383062предлагаетсяподходящееимя.224167230367"/>
          <p:cNvSpPr txBox="1"/>
          <p:nvPr>
            <p:custDataLst>
              <p:tags r:id="rId3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предлагается подходящее имя. Я дважды щелкаю его, чтобы подставить в формулу.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3" name="Movie4MoreFormulas_VF102383062Теперь,чтобыоткрыть230467235467"/>
          <p:cNvSpPr txBox="1"/>
          <p:nvPr>
            <p:custDataLst>
              <p:tags r:id="rId3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Теперь, чтобы открыть список структурированных ссылок, я введу квадратную скобку,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4" name="Movie4MoreFormulas_VF102383062выберувпоявившемся235567237800"/>
          <p:cNvSpPr txBox="1"/>
          <p:nvPr>
            <p:custDataLst>
              <p:tags r:id="rId40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выберу в появившемся списке "Объем продаж",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5" name="Movie4MoreFormulas_VF102383062закроюквадратнуюскобку237900245900"/>
          <p:cNvSpPr txBox="1"/>
          <p:nvPr>
            <p:custDataLst>
              <p:tags r:id="rId4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закрою квадратную скобку и введу точку с запятой. Теперь укажу имя таблицы еще раз... Готово.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6" name="Movie4MoreFormulas_VF102383062Теперьпривводе246000251400"/>
          <p:cNvSpPr txBox="1"/>
          <p:nvPr>
            <p:custDataLst>
              <p:tags r:id="rId4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при вводе следующей квадратной скобки снова откроется список структурированных ссылок.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7" name="Movie4MoreFormulas_VF102383062Яввожуквадратную251500257700"/>
          <p:cNvSpPr txBox="1"/>
          <p:nvPr>
            <p:custDataLst>
              <p:tags r:id="rId4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ввожу квадратную скобку и дважды щелкаю имя "Сумма комиссии". Кстати,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8" name="Movie4MoreFormulas_VF102383062вспискеесть257800263300"/>
          <p:cNvSpPr txBox="1"/>
          <p:nvPr>
            <p:custDataLst>
              <p:tags r:id="rId4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списке есть и другие структурированные ссылки, которые не рассматриваются в этом курсе.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9" name="Movie4MoreFormulas_VF102383062Ядваждыщелкаю263400267500"/>
          <p:cNvSpPr txBox="1"/>
          <p:nvPr>
            <p:custDataLst>
              <p:tags r:id="rId4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дважды щелкаю столбец "Сумма комиссии", ввожу закрывающую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0" name="Movie4MoreFormulas_VF102383062квадратнуюскобку,затем267600278500"/>
          <p:cNvSpPr txBox="1"/>
          <p:nvPr>
            <p:custDataLst>
              <p:tags r:id="rId4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квадратную скобку, затем круглую скобку и нажимаю клавишу ВВОД. Получена итоговая сумма: 4540,2.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1" name="Movie4MoreFormulas_VF102383062Болееподробныесведения278600281300"/>
          <p:cNvSpPr txBox="1"/>
          <p:nvPr>
            <p:custDataLst>
              <p:tags r:id="rId47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Более подробные сведения о структурированных ссылках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2" name="Movie4MoreFormulas_VF102383062можнонайтив281400284767"/>
          <p:cNvSpPr txBox="1"/>
          <p:nvPr>
            <p:custDataLst>
              <p:tags r:id="rId48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можно найти в кратком справочнике в конце курса.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3" name="Movie4MoreFormulas_VF102383062Обязательновыполнитеупражнение,284867295000"/>
          <p:cNvSpPr txBox="1"/>
          <p:nvPr>
            <p:custDataLst>
              <p:tags r:id="rId4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Обязательно выполните упражнение, которое следует за этим материалом. На этом наш курс завершен.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1776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6"/>
                    </p:tgtEl>
                  </p:cMediaNode>
                </p:video>
                <p:seq concurrent="1" nextAc="seek">
                  <p:cTn id="1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Преждечемподробнее4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" fill="hold">
                          <p:stCondLst>
                            <p:cond delay="0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Преждечемподробнее4433"/>
                      </p:tgtEl>
                    </p:cond>
                  </p:nextCondLst>
                </p:seq>
                <p:seq concurrent="1" nextAc="seek">
                  <p:cTn id="2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Преждечемподробнее11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" fill="hold">
                          <p:stCondLst>
                            <p:cond delay="0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Преждечемподробнее11100"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Возможно,выуже11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Возможно,выуже11200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Возможно,выуже16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Возможно,выуже16767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Пониманиесутиименованных16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Пониманиесутиименованных16867"/>
                      </p:tgtEl>
                    </p:cond>
                  </p:nextCondLst>
                </p:seq>
                <p:seq concurrent="1" nextAc="seek">
                  <p:cTn id="4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Пониманиесутиименованных19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Пониманиесутиименованных19967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знакомствастаким20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знакомствастаким20067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знакомствастаким24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знакомствастаким24900"/>
                      </p:tgtEl>
                    </p:cond>
                  </p:nextCondLst>
                </p:seq>
                <p:seq concurrent="1" nextAc="seek">
                  <p:cTn id="6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Этотразделкурса25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" fill="hold">
                          <p:stCondLst>
                            <p:cond delay="0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Этотразделкурса25000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Этотразделкурса32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Этотразделкурса32833"/>
                      </p:tgtEl>
                    </p:cond>
                  </p:nextCondLst>
                </p:seq>
                <p:seq concurrent="1" nextAc="seek">
                  <p:cTn id="7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Вернемсякименованным32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" fill="hold">
                          <p:stCondLst>
                            <p:cond delay="0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Вернемсякименованным32933"/>
                      </p:tgtEl>
                    </p:cond>
                  </p:nextCondLst>
                </p:seq>
                <p:seq concurrent="1" nextAc="seek">
                  <p:cTn id="8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Вернемсякименованным41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3" fill="hold">
                          <p:stCondLst>
                            <p:cond delay="0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Вернемсякименованным41067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Имя—это41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Имя—это41167"/>
                      </p:tgtEl>
                    </p:cond>
                  </p:nextCondLst>
                </p:seq>
                <p:seq concurrent="1" nextAc="seek">
                  <p:cTn id="9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Имя—это46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5" fill="hold">
                          <p:stCondLst>
                            <p:cond delay="0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Имя—это46433"/>
                      </p:tgtEl>
                    </p:cond>
                  </p:nextCondLst>
                </p:seq>
                <p:seq concurrent="1" nextAc="seek">
                  <p:cTn id="10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понять,длячего46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1" fill="hold">
                          <p:stCondLst>
                            <p:cond delay="0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понять,длячего46533"/>
                      </p:tgtEl>
                    </p:cond>
                  </p:nextCondLst>
                </p:seq>
                <p:seq concurrent="1" nextAc="seek">
                  <p:cTn id="10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понять,длячего49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" fill="hold">
                          <p:stCondLst>
                            <p:cond delay="0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понять,длячего49567"/>
                      </p:tgtEl>
                    </p:cond>
                  </p:nextCondLst>
                </p:seq>
                <p:seq concurrent="1" nextAc="seek">
                  <p:cTn id="11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Например,встроке49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3" fill="hold">
                          <p:stCondLst>
                            <p:cond delay="0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Например,встроке49667"/>
                      </p:tgtEl>
                    </p:cond>
                  </p:nextCondLst>
                </p:seq>
                <p:seq concurrent="1" nextAc="seek">
                  <p:cTn id="11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Например,встроке63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9" fill="hold">
                          <p:stCondLst>
                            <p:cond delay="0"/>
                          </p:stCondLst>
                          <p:childTnLst>
                            <p:par>
                              <p:cTn id="1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Например,встроке63267"/>
                      </p:tgtEl>
                    </p:cond>
                  </p:nextCondLst>
                </p:seq>
                <p:seq concurrent="1" nextAc="seek">
                  <p:cTn id="12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Взглянувнаэту63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5" fill="hold">
                          <p:stCondLst>
                            <p:cond delay="0"/>
                          </p:stCondLst>
                          <p:childTnLst>
                            <p:par>
                              <p:cTn id="1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Взглянувнаэту63367"/>
                      </p:tgtEl>
                    </p:cond>
                  </p:nextCondLst>
                </p:seq>
                <p:seq concurrent="1" nextAc="seek">
                  <p:cTn id="13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Взглянувнаэту69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1" fill="hold">
                          <p:stCondLst>
                            <p:cond delay="0"/>
                          </p:stCondLst>
                          <p:childTnLst>
                            <p:par>
                              <p:cTn id="1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Взглянувнаэту69400"/>
                      </p:tgtEl>
                    </p:cond>
                  </p:nextCondLst>
                </p:seq>
                <p:seq concurrent="1" nextAc="seek">
                  <p:cTn id="13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Однакоеслия69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7" fill="hold">
                          <p:stCondLst>
                            <p:cond delay="0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Однакоеслия69500"/>
                      </p:tgtEl>
                    </p:cond>
                  </p:nextCondLst>
                </p:seq>
                <p:seq concurrent="1" nextAc="seek">
                  <p:cTn id="14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Однакоеслия77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3" fill="hold">
                          <p:stCondLst>
                            <p:cond delay="0"/>
                          </p:stCondLst>
                          <p:childTnLst>
                            <p:par>
                              <p:cTn id="1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Однакоеслия77400"/>
                      </p:tgtEl>
                    </p:cond>
                  </p:nextCondLst>
                </p:seq>
                <p:seq concurrent="1" nextAc="seek">
                  <p:cTn id="14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Названия&quot;Квартал1&quot;77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9" fill="hold">
                          <p:stCondLst>
                            <p:cond delay="0"/>
                          </p:stCondLst>
                          <p:childTnLst>
                            <p:par>
                              <p:cTn id="1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Названия&quot;Квартал1&quot;77500"/>
                      </p:tgtEl>
                    </p:cond>
                  </p:nextCondLst>
                </p:seq>
                <p:seq concurrent="1" nextAc="seek">
                  <p:cTn id="15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Названия&quot;Квартал1&quot;85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5" fill="hold">
                          <p:stCondLst>
                            <p:cond delay="0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Названия&quot;Квартал1&quot;85800"/>
                      </p:tgtEl>
                    </p:cond>
                  </p:nextCondLst>
                </p:seq>
                <p:seq concurrent="1" nextAc="seek">
                  <p:cTn id="16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Этосущественноупрощает85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1" fill="hold">
                          <p:stCondLst>
                            <p:cond delay="0"/>
                          </p:stCondLst>
                          <p:childTnLst>
                            <p:par>
                              <p:cTn id="1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Этосущественноупрощает85900"/>
                      </p:tgtEl>
                    </p:cond>
                  </p:nextCondLst>
                </p:seq>
                <p:seq concurrent="1" nextAc="seek">
                  <p:cTn id="16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Этосущественноупрощает93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7" fill="hold">
                          <p:stCondLst>
                            <p:cond delay="0"/>
                          </p:stCondLst>
                          <p:childTnLst>
                            <p:par>
                              <p:cTn id="1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Этосущественноупрощает93400"/>
                      </p:tgtEl>
                    </p:cond>
                  </p:nextCondLst>
                </p:seq>
                <p:seq concurrent="1" nextAc="seek">
                  <p:cTn id="17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этоненужно93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3" fill="hold">
                          <p:stCondLst>
                            <p:cond delay="0"/>
                          </p:stCondLst>
                          <p:childTnLst>
                            <p:par>
                              <p:cTn id="1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этоненужно93500"/>
                      </p:tgtEl>
                    </p:cond>
                  </p:nextCondLst>
                </p:seq>
                <p:seq concurrent="1" nextAc="seek">
                  <p:cTn id="17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этоненужно99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9" fill="hold">
                          <p:stCondLst>
                            <p:cond delay="0"/>
                          </p:stCondLst>
                          <p:childTnLst>
                            <p:par>
                              <p:cTn id="1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этоненужно99133"/>
                      </p:tgtEl>
                    </p:cond>
                  </p:nextCondLst>
                </p:seq>
                <p:seq concurrent="1" nextAc="seek">
                  <p:cTn id="18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Присозданиитаблицы102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5" fill="hold">
                          <p:stCondLst>
                            <p:cond delay="0"/>
                          </p:stCondLst>
                          <p:childTnLst>
                            <p:par>
                              <p:cTn id="1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Присозданиитаблицы102333"/>
                      </p:tgtEl>
                    </p:cond>
                  </p:nextCondLst>
                </p:seq>
                <p:seq concurrent="1" nextAc="seek">
                  <p:cTn id="19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Присозданиитаблицы108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1" fill="hold">
                          <p:stCondLst>
                            <p:cond delay="0"/>
                          </p:stCondLst>
                          <p:childTnLst>
                            <p:par>
                              <p:cTn id="1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Присозданиитаблицы108967"/>
                      </p:tgtEl>
                    </p:cond>
                  </p:nextCondLst>
                </p:seq>
                <p:seq concurrent="1" nextAc="seek">
                  <p:cTn id="19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Ящелкнуэту109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7" fill="hold">
                          <p:stCondLst>
                            <p:cond delay="0"/>
                          </p:stCondLst>
                          <p:childTnLst>
                            <p:par>
                              <p:cTn id="1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Ящелкнуэту109067"/>
                      </p:tgtEl>
                    </p:cond>
                  </p:nextCondLst>
                </p:seq>
                <p:seq concurrent="1" nextAc="seek">
                  <p:cTn id="20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Ящелкнуэту113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3" fill="hold">
                          <p:stCondLst>
                            <p:cond delay="0"/>
                          </p:stCondLst>
                          <p:childTnLst>
                            <p:par>
                              <p:cTn id="2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Ящелкнуэту113267"/>
                      </p:tgtEl>
                    </p:cond>
                  </p:nextCondLst>
                </p:seq>
                <p:seq concurrent="1" nextAc="seek">
                  <p:cTn id="20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&quot;Конструктор&quot;.Здесьотображается113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9" fill="hold">
                          <p:stCondLst>
                            <p:cond delay="0"/>
                          </p:stCondLst>
                          <p:childTnLst>
                            <p:par>
                              <p:cTn id="2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&quot;Конструктор&quot;.Здесьотображается113367"/>
                      </p:tgtEl>
                    </p:cond>
                  </p:nextCondLst>
                </p:seq>
                <p:seq concurrent="1" nextAc="seek">
                  <p:cTn id="21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&quot;Конструктор&quot;.Здесьотображается119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5" fill="hold">
                          <p:stCondLst>
                            <p:cond delay="0"/>
                          </p:stCondLst>
                          <p:childTnLst>
                            <p:par>
                              <p:cTn id="2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&quot;Конструктор&quot;.Здесьотображается119200"/>
                      </p:tgtEl>
                    </p:cond>
                  </p:nextCondLst>
                </p:seq>
                <p:seq concurrent="1" nextAc="seek">
                  <p:cTn id="22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Именастолбцовиспользуются119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1" fill="hold">
                          <p:stCondLst>
                            <p:cond delay="0"/>
                          </p:stCondLst>
                          <p:childTnLst>
                            <p:par>
                              <p:cTn id="2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Именастолбцовиспользуются119300"/>
                      </p:tgtEl>
                    </p:cond>
                  </p:nextCondLst>
                </p:seq>
                <p:seq concurrent="1" nextAc="seek">
                  <p:cTn id="22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Именастолбцовиспользуются125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7" fill="hold">
                          <p:stCondLst>
                            <p:cond delay="0"/>
                          </p:stCondLst>
                          <p:childTnLst>
                            <p:par>
                              <p:cTn id="2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Именастолбцовиспользуются125667"/>
                      </p:tgtEl>
                    </p:cond>
                  </p:nextCondLst>
                </p:seq>
                <p:seq concurrent="1" nextAc="seek">
                  <p:cTn id="23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Предположим,вэтой125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3" fill="hold">
                          <p:stCondLst>
                            <p:cond delay="0"/>
                          </p:stCondLst>
                          <p:childTnLst>
                            <p:par>
                              <p:cTn id="2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Предположим,вэтой125767"/>
                      </p:tgtEl>
                    </p:cond>
                  </p:nextCondLst>
                </p:seq>
                <p:seq concurrent="1" nextAc="seek">
                  <p:cTn id="23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Предположим,вэтой132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9" fill="hold">
                          <p:stCondLst>
                            <p:cond delay="0"/>
                          </p:stCondLst>
                          <p:childTnLst>
                            <p:par>
                              <p:cTn id="2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Предположим,вэтой132867"/>
                      </p:tgtEl>
                    </p:cond>
                  </p:nextCondLst>
                </p:seq>
                <p:seq concurrent="1" nextAc="seek">
                  <p:cTn id="24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Ящелкнуячейку132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5" fill="hold">
                          <p:stCondLst>
                            <p:cond delay="0"/>
                          </p:stCondLst>
                          <p:childTnLst>
                            <p:par>
                              <p:cTn id="2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Ящелкнуячейку132967"/>
                      </p:tgtEl>
                    </p:cond>
                  </p:nextCondLst>
                </p:seq>
                <p:seq concurrent="1" nextAc="seek">
                  <p:cTn id="25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Ящелкнуячейку137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1" fill="hold">
                          <p:stCondLst>
                            <p:cond delay="0"/>
                          </p:stCondLst>
                          <p:childTnLst>
                            <p:par>
                              <p:cTn id="2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Ящелкнуячейку137867"/>
                      </p:tgtEl>
                    </p:cond>
                  </p:nextCondLst>
                </p:seq>
                <p:seq concurrent="1" nextAc="seek">
                  <p:cTn id="25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Послевводаквадратной137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7" fill="hold">
                          <p:stCondLst>
                            <p:cond delay="0"/>
                          </p:stCondLst>
                          <p:childTnLst>
                            <p:par>
                              <p:cTn id="2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Послевводаквадратной137967"/>
                      </p:tgtEl>
                    </p:cond>
                  </p:nextCondLst>
                </p:seq>
                <p:seq concurrent="1" nextAc="seek">
                  <p:cTn id="26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Послевводаквадратной143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3" fill="hold">
                          <p:stCondLst>
                            <p:cond delay="0"/>
                          </p:stCondLst>
                          <p:childTnLst>
                            <p:par>
                              <p:cTn id="2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Послевводаквадратной143200"/>
                      </p:tgtEl>
                    </p:cond>
                  </p:nextCondLst>
                </p:seq>
                <p:seq concurrent="1" nextAc="seek">
                  <p:cTn id="26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Этоструктурированныессылки,143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9" fill="hold">
                          <p:stCondLst>
                            <p:cond delay="0"/>
                          </p:stCondLst>
                          <p:childTnLst>
                            <p:par>
                              <p:cTn id="2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Этоструктурированныессылки,143300"/>
                      </p:tgtEl>
                    </p:cond>
                  </p:nextCondLst>
                </p:seq>
                <p:seq concurrent="1" nextAc="seek">
                  <p:cTn id="27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Этоструктурированныессылки,146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5" fill="hold">
                          <p:stCondLst>
                            <p:cond delay="0"/>
                          </p:stCondLst>
                          <p:childTnLst>
                            <p:par>
                              <p:cTn id="2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Этоструктурированныессылки,146900"/>
                      </p:tgtEl>
                    </p:cond>
                  </p:nextCondLst>
                </p:seq>
                <p:seq concurrent="1" nextAc="seek">
                  <p:cTn id="28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Ядваждыщелкаю147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1" fill="hold">
                          <p:stCondLst>
                            <p:cond delay="0"/>
                          </p:stCondLst>
                          <p:childTnLst>
                            <p:par>
                              <p:cTn id="2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Ядваждыщелкаю147000"/>
                      </p:tgtEl>
                    </p:cond>
                  </p:nextCondLst>
                </p:seq>
                <p:seq concurrent="1" nextAc="seek">
                  <p:cTn id="28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Ядваждыщелкаю153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7" fill="hold">
                          <p:stCondLst>
                            <p:cond delay="0"/>
                          </p:stCondLst>
                          <p:childTnLst>
                            <p:par>
                              <p:cTn id="2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Ядваждыщелкаю153233"/>
                      </p:tgtEl>
                    </p:cond>
                  </p:nextCondLst>
                </p:seq>
                <p:seq concurrent="1" nextAc="seek">
                  <p:cTn id="29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Теперьввожуеще153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3" fill="hold">
                          <p:stCondLst>
                            <p:cond delay="0"/>
                          </p:stCondLst>
                          <p:childTnLst>
                            <p:par>
                              <p:cTn id="2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Теперьввожуеще153333"/>
                      </p:tgtEl>
                    </p:cond>
                  </p:nextCondLst>
                </p:seq>
                <p:seq concurrent="1" nextAc="seek">
                  <p:cTn id="29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Теперьввожуеще159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9" fill="hold">
                          <p:stCondLst>
                            <p:cond delay="0"/>
                          </p:stCondLst>
                          <p:childTnLst>
                            <p:par>
                              <p:cTn id="3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Теперьввожуеще159200"/>
                      </p:tgtEl>
                    </p:cond>
                  </p:nextCondLst>
                </p:seq>
                <p:seq concurrent="1" nextAc="seek">
                  <p:cTn id="30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Дваждыщелкаюстолбец159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5" fill="hold">
                          <p:stCondLst>
                            <p:cond delay="0"/>
                          </p:stCondLst>
                          <p:childTnLst>
                            <p:par>
                              <p:cTn id="3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Дваждыщелкаюстолбец159300"/>
                      </p:tgtEl>
                    </p:cond>
                  </p:nextCondLst>
                </p:seq>
                <p:seq concurrent="1" nextAc="seek">
                  <p:cTn id="31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Дваждыщелкаюстолбец164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1" fill="hold">
                          <p:stCondLst>
                            <p:cond delay="0"/>
                          </p:stCondLst>
                          <p:childTnLst>
                            <p:par>
                              <p:cTn id="3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Дваждыщелкаюстолбец164267"/>
                      </p:tgtEl>
                    </p:cond>
                  </p:nextCondLst>
                </p:seq>
                <p:seq concurrent="1" nextAc="seek">
                  <p:cTn id="31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О,здесьнужна164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7" fill="hold">
                          <p:stCondLst>
                            <p:cond delay="0"/>
                          </p:stCondLst>
                          <p:childTnLst>
                            <p:par>
                              <p:cTn id="3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О,здесьнужна164367"/>
                      </p:tgtEl>
                    </p:cond>
                  </p:nextCondLst>
                </p:seq>
                <p:seq concurrent="1" nextAc="seek">
                  <p:cTn id="32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О,здесьнужна168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3" fill="hold">
                          <p:stCondLst>
                            <p:cond delay="0"/>
                          </p:stCondLst>
                          <p:childTnLst>
                            <p:par>
                              <p:cTn id="3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О,здесьнужна168567"/>
                      </p:tgtEl>
                    </p:cond>
                  </p:nextCondLst>
                </p:seq>
                <p:seq concurrent="1" nextAc="seek">
                  <p:cTn id="32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Теперьформулавыглядит168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9" fill="hold">
                          <p:stCondLst>
                            <p:cond delay="0"/>
                          </p:stCondLst>
                          <p:childTnLst>
                            <p:par>
                              <p:cTn id="3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Теперьформулавыглядит168667"/>
                      </p:tgtEl>
                    </p:cond>
                  </p:nextCondLst>
                </p:seq>
                <p:seq concurrent="1" nextAc="seek">
                  <p:cTn id="33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Теперьформулавыглядит183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5" fill="hold">
                          <p:stCondLst>
                            <p:cond delay="0"/>
                          </p:stCondLst>
                          <p:childTnLst>
                            <p:par>
                              <p:cTn id="3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Теперьформулавыглядит183700"/>
                      </p:tgtEl>
                    </p:cond>
                  </p:nextCondLst>
                </p:seq>
                <p:seq concurrent="1" nextAc="seek">
                  <p:cTn id="34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Янажмуклавишу183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1" fill="hold">
                          <p:stCondLst>
                            <p:cond delay="0"/>
                          </p:stCondLst>
                          <p:childTnLst>
                            <p:par>
                              <p:cTn id="3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Янажмуклавишу183800"/>
                      </p:tgtEl>
                    </p:cond>
                  </p:nextCondLst>
                </p:seq>
                <p:seq concurrent="1" nextAc="seek">
                  <p:cTn id="34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Янажмуклавишу188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7" fill="hold">
                          <p:stCondLst>
                            <p:cond delay="0"/>
                          </p:stCondLst>
                          <p:childTnLst>
                            <p:par>
                              <p:cTn id="3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Янажмуклавишу188900"/>
                      </p:tgtEl>
                    </p:cond>
                  </p:nextCondLst>
                </p:seq>
                <p:seq concurrent="1" nextAc="seek">
                  <p:cTn id="35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Excelавтоматическиподставляет189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3" fill="hold">
                          <p:stCondLst>
                            <p:cond delay="0"/>
                          </p:stCondLst>
                          <p:childTnLst>
                            <p:par>
                              <p:cTn id="3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Excelавтоматическиподставляет189000"/>
                      </p:tgtEl>
                    </p:cond>
                  </p:nextCondLst>
                </p:seq>
                <p:seq concurrent="1" nextAc="seek">
                  <p:cTn id="35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Excelавтоматическиподставляет194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9" fill="hold">
                          <p:stCondLst>
                            <p:cond delay="0"/>
                          </p:stCondLst>
                          <p:childTnLst>
                            <p:par>
                              <p:cTn id="3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Excelавтоматическиподставляет194233"/>
                      </p:tgtEl>
                    </p:cond>
                  </p:nextCondLst>
                </p:seq>
                <p:seq concurrent="1" nextAc="seek">
                  <p:cTn id="36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мнеудалосьиспользовать194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5" fill="hold">
                          <p:stCondLst>
                            <p:cond delay="0"/>
                          </p:stCondLst>
                          <p:childTnLst>
                            <p:par>
                              <p:cTn id="3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мнеудалосьиспользовать194333"/>
                      </p:tgtEl>
                    </p:cond>
                  </p:nextCondLst>
                </p:seq>
                <p:seq concurrent="1" nextAc="seek">
                  <p:cTn id="37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мнеудалосьиспользовать198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1" fill="hold">
                          <p:stCondLst>
                            <p:cond delay="0"/>
                          </p:stCondLst>
                          <p:childTnLst>
                            <p:par>
                              <p:cTn id="3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мнеудалосьиспользовать198933"/>
                      </p:tgtEl>
                    </p:cond>
                  </p:nextCondLst>
                </p:seq>
                <p:seq concurrent="1" nextAc="seek">
                  <p:cTn id="37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Предположимтеперь,что202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7" fill="hold">
                          <p:stCondLst>
                            <p:cond delay="0"/>
                          </p:stCondLst>
                          <p:childTnLst>
                            <p:par>
                              <p:cTn id="3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Предположимтеперь,что202600"/>
                      </p:tgtEl>
                    </p:cond>
                  </p:nextCondLst>
                </p:seq>
                <p:seq concurrent="1" nextAc="seek">
                  <p:cTn id="38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Предположимтеперь,что208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3" fill="hold">
                          <p:stCondLst>
                            <p:cond delay="0"/>
                          </p:stCondLst>
                          <p:childTnLst>
                            <p:par>
                              <p:cTn id="3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Предположимтеперь,что208833"/>
                      </p:tgtEl>
                    </p:cond>
                  </p:nextCondLst>
                </p:seq>
                <p:seq concurrent="1" nextAc="seek">
                  <p:cTn id="38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Дляэтогоя208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9" fill="hold">
                          <p:stCondLst>
                            <p:cond delay="0"/>
                          </p:stCondLst>
                          <p:childTnLst>
                            <p:par>
                              <p:cTn id="3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Дляэтогоя208933"/>
                      </p:tgtEl>
                    </p:cond>
                  </p:nextCondLst>
                </p:seq>
                <p:seq concurrent="1" nextAc="seek">
                  <p:cTn id="39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Дляэтогоя212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5" fill="hold">
                          <p:stCondLst>
                            <p:cond delay="0"/>
                          </p:stCondLst>
                          <p:childTnLst>
                            <p:par>
                              <p:cTn id="3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Дляэтогоя212100"/>
                      </p:tgtEl>
                    </p:cond>
                  </p:nextCondLst>
                </p:seq>
                <p:seq concurrent="1" nextAc="seek">
                  <p:cTn id="40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Ящелкаюячейку212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1" fill="hold">
                          <p:stCondLst>
                            <p:cond delay="0"/>
                          </p:stCondLst>
                          <p:childTnLst>
                            <p:par>
                              <p:cTn id="4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Ящелкаюячейку212200"/>
                      </p:tgtEl>
                    </p:cond>
                  </p:nextCondLst>
                </p:seq>
                <p:seq concurrent="1" nextAc="seek">
                  <p:cTn id="40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Ящелкаюячейку221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7" fill="hold">
                          <p:stCondLst>
                            <p:cond delay="0"/>
                          </p:stCondLst>
                          <p:childTnLst>
                            <p:par>
                              <p:cTn id="4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Ящелкаюячейку221200"/>
                      </p:tgtEl>
                    </p:cond>
                  </p:nextCondLst>
                </p:seq>
                <p:seq concurrent="1" nextAc="seek">
                  <p:cTn id="41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Кактолькоя221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3" fill="hold">
                          <p:stCondLst>
                            <p:cond delay="0"/>
                          </p:stCondLst>
                          <p:childTnLst>
                            <p:par>
                              <p:cTn id="4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Кактолькоя221300"/>
                      </p:tgtEl>
                    </p:cond>
                  </p:nextCondLst>
                </p:seq>
                <p:seq concurrent="1" nextAc="seek">
                  <p:cTn id="41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Кактолькоя224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9" fill="hold">
                          <p:stCondLst>
                            <p:cond delay="0"/>
                          </p:stCondLst>
                          <p:childTnLst>
                            <p:par>
                              <p:cTn id="4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Кактолькоя224067"/>
                      </p:tgtEl>
                    </p:cond>
                  </p:nextCondLst>
                </p:seq>
                <p:seq concurrent="1" nextAc="seek">
                  <p:cTn id="42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предлагаетсяподходящееимя.224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5" fill="hold">
                          <p:stCondLst>
                            <p:cond delay="0"/>
                          </p:stCondLst>
                          <p:childTnLst>
                            <p:par>
                              <p:cTn id="4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предлагаетсяподходящееимя.224167"/>
                      </p:tgtEl>
                    </p:cond>
                  </p:nextCondLst>
                </p:seq>
                <p:seq concurrent="1" nextAc="seek">
                  <p:cTn id="43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предлагаетсяподходящееимя.230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1" fill="hold">
                          <p:stCondLst>
                            <p:cond delay="0"/>
                          </p:stCondLst>
                          <p:childTnLst>
                            <p:par>
                              <p:cTn id="4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предлагаетсяподходящееимя.230367"/>
                      </p:tgtEl>
                    </p:cond>
                  </p:nextCondLst>
                </p:seq>
                <p:seq concurrent="1" nextAc="seek">
                  <p:cTn id="43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Теперь,чтобыоткрыть230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7" fill="hold">
                          <p:stCondLst>
                            <p:cond delay="0"/>
                          </p:stCondLst>
                          <p:childTnLst>
                            <p:par>
                              <p:cTn id="4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Теперь,чтобыоткрыть230467"/>
                      </p:tgtEl>
                    </p:cond>
                  </p:nextCondLst>
                </p:seq>
                <p:seq concurrent="1" nextAc="seek">
                  <p:cTn id="44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Теперь,чтобыоткрыть235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3" fill="hold">
                          <p:stCondLst>
                            <p:cond delay="0"/>
                          </p:stCondLst>
                          <p:childTnLst>
                            <p:par>
                              <p:cTn id="4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Теперь,чтобыоткрыть235467"/>
                      </p:tgtEl>
                    </p:cond>
                  </p:nextCondLst>
                </p:seq>
                <p:seq concurrent="1" nextAc="seek">
                  <p:cTn id="44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выберувпоявившемся235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9" fill="hold">
                          <p:stCondLst>
                            <p:cond delay="0"/>
                          </p:stCondLst>
                          <p:childTnLst>
                            <p:par>
                              <p:cTn id="4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выберувпоявившемся235567"/>
                      </p:tgtEl>
                    </p:cond>
                  </p:nextCondLst>
                </p:seq>
                <p:seq concurrent="1" nextAc="seek">
                  <p:cTn id="45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выберувпоявившемся237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5" fill="hold">
                          <p:stCondLst>
                            <p:cond delay="0"/>
                          </p:stCondLst>
                          <p:childTnLst>
                            <p:par>
                              <p:cTn id="4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выберувпоявившемся237800"/>
                      </p:tgtEl>
                    </p:cond>
                  </p:nextCondLst>
                </p:seq>
                <p:seq concurrent="1" nextAc="seek">
                  <p:cTn id="46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закроюквадратнуюскобку237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1" fill="hold">
                          <p:stCondLst>
                            <p:cond delay="0"/>
                          </p:stCondLst>
                          <p:childTnLst>
                            <p:par>
                              <p:cTn id="4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закроюквадратнуюскобку237900"/>
                      </p:tgtEl>
                    </p:cond>
                  </p:nextCondLst>
                </p:seq>
                <p:seq concurrent="1" nextAc="seek">
                  <p:cTn id="46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закроюквадратнуюскобку245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7" fill="hold">
                          <p:stCondLst>
                            <p:cond delay="0"/>
                          </p:stCondLst>
                          <p:childTnLst>
                            <p:par>
                              <p:cTn id="4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закроюквадратнуюскобку245900"/>
                      </p:tgtEl>
                    </p:cond>
                  </p:nextCondLst>
                </p:seq>
                <p:seq concurrent="1" nextAc="seek">
                  <p:cTn id="47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Теперьпривводе246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3" fill="hold">
                          <p:stCondLst>
                            <p:cond delay="0"/>
                          </p:stCondLst>
                          <p:childTnLst>
                            <p:par>
                              <p:cTn id="4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Теперьпривводе246000"/>
                      </p:tgtEl>
                    </p:cond>
                  </p:nextCondLst>
                </p:seq>
                <p:seq concurrent="1" nextAc="seek">
                  <p:cTn id="47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Теперьпривводе251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9" fill="hold">
                          <p:stCondLst>
                            <p:cond delay="0"/>
                          </p:stCondLst>
                          <p:childTnLst>
                            <p:par>
                              <p:cTn id="4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Теперьпривводе251400"/>
                      </p:tgtEl>
                    </p:cond>
                  </p:nextCondLst>
                </p:seq>
                <p:seq concurrent="1" nextAc="seek">
                  <p:cTn id="48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Яввожуквадратную251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5" fill="hold">
                          <p:stCondLst>
                            <p:cond delay="0"/>
                          </p:stCondLst>
                          <p:childTnLst>
                            <p:par>
                              <p:cTn id="4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Яввожуквадратную251500"/>
                      </p:tgtEl>
                    </p:cond>
                  </p:nextCondLst>
                </p:seq>
                <p:seq concurrent="1" nextAc="seek">
                  <p:cTn id="49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Яввожуквадратную257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1" fill="hold">
                          <p:stCondLst>
                            <p:cond delay="0"/>
                          </p:stCondLst>
                          <p:childTnLst>
                            <p:par>
                              <p:cTn id="4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Яввожуквадратную257700"/>
                      </p:tgtEl>
                    </p:cond>
                  </p:nextCondLst>
                </p:seq>
                <p:seq concurrent="1" nextAc="seek">
                  <p:cTn id="49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вспискеесть257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7" fill="hold">
                          <p:stCondLst>
                            <p:cond delay="0"/>
                          </p:stCondLst>
                          <p:childTnLst>
                            <p:par>
                              <p:cTn id="4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вспискеесть257800"/>
                      </p:tgtEl>
                    </p:cond>
                  </p:nextCondLst>
                </p:seq>
                <p:seq concurrent="1" nextAc="seek">
                  <p:cTn id="50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вспискеесть263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3" fill="hold">
                          <p:stCondLst>
                            <p:cond delay="0"/>
                          </p:stCondLst>
                          <p:childTnLst>
                            <p:par>
                              <p:cTn id="5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вспискеесть263300"/>
                      </p:tgtEl>
                    </p:cond>
                  </p:nextCondLst>
                </p:seq>
                <p:seq concurrent="1" nextAc="seek">
                  <p:cTn id="50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Ядваждыщелкаю263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9" fill="hold">
                          <p:stCondLst>
                            <p:cond delay="0"/>
                          </p:stCondLst>
                          <p:childTnLst>
                            <p:par>
                              <p:cTn id="5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Ядваждыщелкаю263400"/>
                      </p:tgtEl>
                    </p:cond>
                  </p:nextCondLst>
                </p:seq>
                <p:seq concurrent="1" nextAc="seek">
                  <p:cTn id="51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Ядваждыщелкаю267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5" fill="hold">
                          <p:stCondLst>
                            <p:cond delay="0"/>
                          </p:stCondLst>
                          <p:childTnLst>
                            <p:par>
                              <p:cTn id="5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Ядваждыщелкаю267500"/>
                      </p:tgtEl>
                    </p:cond>
                  </p:nextCondLst>
                </p:seq>
                <p:seq concurrent="1" nextAc="seek">
                  <p:cTn id="52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квадратнуюскобку,затем267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21" fill="hold">
                          <p:stCondLst>
                            <p:cond delay="0"/>
                          </p:stCondLst>
                          <p:childTnLst>
                            <p:par>
                              <p:cTn id="5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квадратнуюскобку,затем267600"/>
                      </p:tgtEl>
                    </p:cond>
                  </p:nextCondLst>
                </p:seq>
                <p:seq concurrent="1" nextAc="seek">
                  <p:cTn id="52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квадратнуюскобку,затем278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27" fill="hold">
                          <p:stCondLst>
                            <p:cond delay="0"/>
                          </p:stCondLst>
                          <p:childTnLst>
                            <p:par>
                              <p:cTn id="5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квадратнуюскобку,затем278500"/>
                      </p:tgtEl>
                    </p:cond>
                  </p:nextCondLst>
                </p:seq>
                <p:seq concurrent="1" nextAc="seek">
                  <p:cTn id="53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Болееподробныесведения278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3" fill="hold">
                          <p:stCondLst>
                            <p:cond delay="0"/>
                          </p:stCondLst>
                          <p:childTnLst>
                            <p:par>
                              <p:cTn id="5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Болееподробныесведения278600"/>
                      </p:tgtEl>
                    </p:cond>
                  </p:nextCondLst>
                </p:seq>
                <p:seq concurrent="1" nextAc="seek">
                  <p:cTn id="538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Болееподробныесведения281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9" fill="hold">
                          <p:stCondLst>
                            <p:cond delay="0"/>
                          </p:stCondLst>
                          <p:childTnLst>
                            <p:par>
                              <p:cTn id="5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Болееподробныесведения281300"/>
                      </p:tgtEl>
                    </p:cond>
                  </p:nextCondLst>
                </p:seq>
                <p:seq concurrent="1" nextAc="seek">
                  <p:cTn id="544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можнонайтив281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45" fill="hold">
                          <p:stCondLst>
                            <p:cond delay="0"/>
                          </p:stCondLst>
                          <p:childTnLst>
                            <p:par>
                              <p:cTn id="5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можнонайтив281400"/>
                      </p:tgtEl>
                    </p:cond>
                  </p:nextCondLst>
                </p:seq>
                <p:seq concurrent="1" nextAc="seek">
                  <p:cTn id="550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можнонайтив284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1" fill="hold">
                          <p:stCondLst>
                            <p:cond delay="0"/>
                          </p:stCondLst>
                          <p:childTnLst>
                            <p:par>
                              <p:cTn id="5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можнонайтив284767"/>
                      </p:tgtEl>
                    </p:cond>
                  </p:nextCondLst>
                </p:seq>
                <p:seq concurrent="1" nextAc="seek">
                  <p:cTn id="556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Обязательновыполнитеупражнение,284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7" fill="hold">
                          <p:stCondLst>
                            <p:cond delay="0"/>
                          </p:stCondLst>
                          <p:childTnLst>
                            <p:par>
                              <p:cTn id="5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Обязательновыполнитеупражнение,284867"/>
                      </p:tgtEl>
                    </p:cond>
                  </p:nextCondLst>
                </p:seq>
                <p:seq concurrent="1" nextAc="seek">
                  <p:cTn id="562" restart="whenNotActive" fill="hold" evtFilter="cancelBubble" nodeType="interactiveSeq">
                    <p:stCondLst>
                      <p:cond evt="onMediaBookmark" delay="0">
                        <p:tgtEl>
                          <p14:bmkTgt spid="6" bmkName="Movie4MoreFormulas_VF102383062Обязательновыполнитеупражнение,295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3" fill="hold">
                          <p:stCondLst>
                            <p:cond delay="0"/>
                          </p:stCondLst>
                          <p:childTnLst>
                            <p:par>
                              <p:cTn id="5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Movie4MoreFormulas_VF102383062Обязательновыполнитеупражнение,295000"/>
                      </p:tgtEl>
                    </p:cond>
                  </p:nextCondLst>
                </p:seq>
              </p:childTnLst>
            </p:cTn>
          </p:par>
        </p:tnLst>
        <p:bldLst>
          <p:bldP spid="7" grpId="0" build="p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6"/>
                    </p:tgtEl>
                  </p:cMediaNode>
                </p:video>
              </p:childTnLst>
            </p:cTn>
          </p:par>
        </p:tnLst>
        <p:bldLst>
          <p:bldP spid="7" grpId="0" build="p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PRESENTATIONFILE" val="C:\Users\v-pekoto.EUROPE\AppData\Local\Temp\tmp490B.tmp"/>
  <p:tag name="TEMPMEDIAFILENAME" val="C:\Users\v-pekoto.EUROPE\AppData\Local\Temp\tmp4EB8_Movie1Introduction_VF102382896.wmv"/>
  <p:tag name="MEDIACAPTIONSHIDDEN" val="False"/>
  <p:tag name="CUSTOMXMLPARTID" val="{752A082F-56AD-458B-88EC-09B9D90F469B}"/>
  <p:tag name="CAPTIONID" val="0611228e-e32c-426b-9541-bc447434d49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3b3c12bb-a90e-4e97-b212-d8354a93864a"/>
  <p:tag name="CAPTIONITEMSYSNAME" val="Movie1Introduction_VF102382896Таблицыпомогаютэкономить4590049600"/>
  <p:tag name="BOOKMARKENTRYNAME" val="Movie1Introduction_VF102382896Таблицыпомогаютэкономить45900"/>
  <p:tag name="BOOKMARKEXITNAME" val="Movie1Introduction_VF102382896Таблицыпомогаютэкономить49600"/>
  <p:tag name="CAPTIONDISPLAYAREA" val="Fals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a229decf-1eeb-4180-a9c2-68cd8a23839b"/>
  <p:tag name="CAPTIONITEMSYSNAME" val="Movie2SortFilter_VF102383049&quot;Датазаказа&quot;,наведу182867188833"/>
  <p:tag name="BOOKMARKENTRYNAME" val="Movie2SortFilter_VF102383049&quot;Датазаказа&quot;,наведу182867"/>
  <p:tag name="BOOKMARKEXITNAME" val="Movie2SortFilter_VF102383049&quot;Датазаказа&quot;,наведу188833"/>
  <p:tag name="CAPTIONDISPLAYAREA" val="Fals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b1b83067-37c8-4dee-b22a-cac222a9ba86"/>
  <p:tag name="CAPTIONITEMSYSNAME" val="Movie2SortFilter_VF102383049Мненужнывсе188933195233"/>
  <p:tag name="BOOKMARKENTRYNAME" val="Movie2SortFilter_VF102383049Мненужнывсе188933"/>
  <p:tag name="BOOKMARKEXITNAME" val="Movie2SortFilter_VF102383049Мненужнывсе195233"/>
  <p:tag name="CAPTIONDISPLAYAREA" val="Fals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3a32904c-f878-4fed-ae48-ba36fb432620"/>
  <p:tag name="CAPTIONITEMSYSNAME" val="Movie2SortFilter_VF102383049Отображаютсядвазаказа195333201900"/>
  <p:tag name="BOOKMARKENTRYNAME" val="Movie2SortFilter_VF102383049Отображаютсядвазаказа195333"/>
  <p:tag name="BOOKMARKEXITNAME" val="Movie2SortFilter_VF102383049Отображаютсядвазаказа201900"/>
  <p:tag name="CAPTIONDISPLAYAREA" val="Fals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e402a30e-fb15-4fdb-b4b2-08f11c9dd777"/>
  <p:tag name="CAPTIONITEMSYSNAME" val="Movie2SortFilter_VF102383049Теперьяотменю202000209300"/>
  <p:tag name="BOOKMARKENTRYNAME" val="Movie2SortFilter_VF102383049Теперьяотменю202000"/>
  <p:tag name="BOOKMARKEXITNAME" val="Movie2SortFilter_VF102383049Теперьяотменю209300"/>
  <p:tag name="CAPTIONDISPLAYAREA" val="Fals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6b297ec4-b431-4aec-9d9d-32c6c014c716"/>
  <p:tag name="CAPTIONITEMSYSNAME" val="Movie2SortFilter_VF102383049Можнотакжевыполнять209400213567"/>
  <p:tag name="BOOKMARKENTRYNAME" val="Movie2SortFilter_VF102383049Можнотакжевыполнять209400"/>
  <p:tag name="BOOKMARKEXITNAME" val="Movie2SortFilter_VF102383049Можнотакжевыполнять213567"/>
  <p:tag name="CAPTIONDISPLAYAREA" val="Fals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74e53f21-3571-4fd7-b593-44b0526603ed"/>
  <p:tag name="CAPTIONITEMSYSNAME" val="Movie2SortFilter_VF102383049Яоткроюлист213667217467"/>
  <p:tag name="BOOKMARKENTRYNAME" val="Movie2SortFilter_VF102383049Яоткроюлист213667"/>
  <p:tag name="BOOKMARKEXITNAME" val="Movie2SortFilter_VF102383049Яоткроюлист217467"/>
  <p:tag name="CAPTIONDISPLAYAREA" val="Fals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ff723595-4553-4d5f-9690-d138fa86d4e3"/>
  <p:tag name="CAPTIONITEMSYSNAME" val="Movie2SortFilter_VF102383049Этосписоквсех217567220700"/>
  <p:tag name="BOOKMARKENTRYNAME" val="Movie2SortFilter_VF102383049Этосписоквсех217567"/>
  <p:tag name="BOOKMARKEXITNAME" val="Movie2SortFilter_VF102383049Этосписоквсех220700"/>
  <p:tag name="CAPTIONDISPLAYAREA" val="Fals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7a8db425-2304-41ff-8fee-f2caf1b8ce63"/>
  <p:tag name="CAPTIONITEMSYSNAME" val="Movie2SortFilter_VF102383049Яхочувыбрать220800225667"/>
  <p:tag name="BOOKMARKENTRYNAME" val="Movie2SortFilter_VF102383049Яхочувыбрать220800"/>
  <p:tag name="BOOKMARKEXITNAME" val="Movie2SortFilter_VF102383049Яхочувыбрать225667"/>
  <p:tag name="CAPTIONDISPLAYAREA" val="Fals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1b07f166-9a75-479f-bf29-cac776fd08d8"/>
  <p:tag name="CAPTIONITEMSYSNAME" val="Movie2SortFilter_VF102383049Ящелкаюстрелку225767234367"/>
  <p:tag name="BOOKMARKENTRYNAME" val="Movie2SortFilter_VF102383049Ящелкаюстрелку225767"/>
  <p:tag name="BOOKMARKEXITNAME" val="Movie2SortFilter_VF102383049Ящелкаюстрелку234367"/>
  <p:tag name="CAPTIONDISPLAYAREA" val="Fals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bcec0fd6-451b-4864-b024-cd241a2380b5"/>
  <p:tag name="CAPTIONITEMSYSNAME" val="Movie2SortFilter_VF102383049Вполе&quot;содержит&quot;234467238400"/>
  <p:tag name="BOOKMARKENTRYNAME" val="Movie2SortFilter_VF102383049Вполе&quot;содержит&quot;234467"/>
  <p:tag name="BOOKMARKEXITNAME" val="Movie2SortFilter_VF102383049Вполе&quot;содержит&quot;238400"/>
  <p:tag name="CAPTIONDISPLAYAREA" val="Fals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68faf0fc-d3f4-4cec-9b24-628f256fc84b"/>
  <p:tag name="CAPTIONITEMSYSNAME" val="Movie1Introduction_VF102382896вExcelкак4970055533"/>
  <p:tag name="BOOKMARKENTRYNAME" val="Movie1Introduction_VF102382896вExcelкак49700"/>
  <p:tag name="BOOKMARKEXITNAME" val="Movie1Introduction_VF102382896вExcelкак55533"/>
  <p:tag name="CAPTIONDISPLAYAREA" val="Fals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7c9cb144-9537-4027-a725-4e55e7d70b45"/>
  <p:tag name="CAPTIONITEMSYSNAME" val="Movie2SortFilter_VF102383049Мывидимтри238500241900"/>
  <p:tag name="BOOKMARKENTRYNAME" val="Movie2SortFilter_VF102383049Мывидимтри238500"/>
  <p:tag name="BOOKMARKEXITNAME" val="Movie2SortFilter_VF102383049Мывидимтри241900"/>
  <p:tag name="CAPTIONDISPLAYAREA" val="Fals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bf3435cb-cc8d-4290-8f71-b3939961b90b"/>
  <p:tag name="CAPTIONITEMSYSNAME" val="Movie2SortFilter_VF102383049естьслово&quot;соус&quot;:242000247367"/>
  <p:tag name="BOOKMARKENTRYNAME" val="Movie2SortFilter_VF102383049естьслово&quot;соус&quot;:242000"/>
  <p:tag name="BOOKMARKEXITNAME" val="Movie2SortFilter_VF102383049естьслово&quot;соус&quot;:247367"/>
  <p:tag name="CAPTIONDISPLAYAREA" val="Fals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77611427-6e71-4795-a922-9dd3f32bf094"/>
  <p:tag name="CAPTIONITEMSYSNAME" val="Movie2SortFilter_VF102383049Теперьяочищу247467250500"/>
  <p:tag name="BOOKMARKENTRYNAME" val="Movie2SortFilter_VF102383049Теперьяочищу247467"/>
  <p:tag name="BOOKMARKEXITNAME" val="Movie2SortFilter_VF102383049Теперьяочищу250500"/>
  <p:tag name="CAPTIONDISPLAYAREA" val="Fals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c13952b0-3442-4e9a-8e26-05848fd7b67a"/>
  <p:tag name="CAPTIONITEMSYSNAME" val="Movie2SortFilter_VF102383049&quot;Удалитьфильтрс250600256900"/>
  <p:tag name="BOOKMARKENTRYNAME" val="Movie2SortFilter_VF102383049&quot;Удалитьфильтрс250600"/>
  <p:tag name="BOOKMARKEXITNAME" val="Movie2SortFilter_VF102383049&quot;Удалитьфильтрс256900"/>
  <p:tag name="CAPTIONDISPLAYAREA" val="Fals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aef1de9f-84bd-4f45-bdf6-0268bf217a86"/>
  <p:tag name="CAPTIONITEMSYSNAME" val="Movie2SortFilter_VF102383049Высможетепопрактиковаться257000262967"/>
  <p:tag name="BOOKMARKENTRYNAME" val="Movie2SortFilter_VF102383049Высможетепопрактиковаться257000"/>
  <p:tag name="BOOKMARKEXITNAME" val="Movie2SortFilter_VF102383049Высможетепопрактиковаться262967"/>
  <p:tag name="CAPTIONDISPLAYAREA" val="Fals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36da5269-0de6-41b1-84b0-334ce1d4486f"/>
  <p:tag name="CAPTIONITEMSYSNAME" val="Movie2SortFilter_VF102383049Обратитевнимание:фильтрацию263067268600"/>
  <p:tag name="BOOKMARKENTRYNAME" val="Movie2SortFilter_VF102383049Обратитевнимание:фильтрацию263067"/>
  <p:tag name="BOOKMARKEXITNAME" val="Movie2SortFilter_VF102383049Обратитевнимание:фильтрацию268600"/>
  <p:tag name="CAPTIONDISPLAYAREA" val="Fals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a18681cd-d3aa-47c6-b86c-0824764eec17"/>
  <p:tag name="CAPTIONITEMSYSNAME" val="Movie2SortFilter_VF102383049Рассмотримещеодин273567277667"/>
  <p:tag name="BOOKMARKENTRYNAME" val="Movie2SortFilter_VF102383049Рассмотримещеодин273567"/>
  <p:tag name="BOOKMARKEXITNAME" val="Movie2SortFilter_VF102383049Рассмотримещеодин277667"/>
  <p:tag name="CAPTIONDISPLAYAREA" val="Fals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16b49423-225d-4169-bb74-c2822aead791"/>
  <p:tag name="CAPTIONITEMSYSNAME" val="Movie2SortFilter_VF102383049Вотначалопростого277767281233"/>
  <p:tag name="BOOKMARKENTRYNAME" val="Movie2SortFilter_VF102383049Вотначалопростого277767"/>
  <p:tag name="BOOKMARKEXITNAME" val="Movie2SortFilter_VF102383049Вотначалопростого281233"/>
  <p:tag name="CAPTIONDISPLAYAREA" val="Fals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573f3dde-43ac-42ce-8fcf-75eed33b7fd8"/>
  <p:tag name="CAPTIONITEMSYSNAME" val="Movie2SortFilter_VF102383049Втакомсписке281333285167"/>
  <p:tag name="BOOKMARKENTRYNAME" val="Movie2SortFilter_VF102383049Втакомсписке281333"/>
  <p:tag name="BOOKMARKEXITNAME" val="Movie2SortFilter_VF102383049Втакомсписке285167"/>
  <p:tag name="CAPTIONDISPLAYAREA" val="Fals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0d2a07ac-906c-4c05-bef4-a4d554eb59e8"/>
  <p:tag name="CAPTIONITEMSYSNAME" val="Movie2SortFilter_VF102383049Вэтойтаблице285267292933"/>
  <p:tag name="BOOKMARKENTRYNAME" val="Movie2SortFilter_VF102383049Вэтойтаблице285267"/>
  <p:tag name="BOOKMARKEXITNAME" val="Movie2SortFilter_VF102383049Вэтойтаблице292933"/>
  <p:tag name="CAPTIONDISPLAYAREA" val="Fals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aae64326-1870-488b-a81a-0d5c0376e75d"/>
  <p:tag name="CAPTIONITEMSYSNAME" val="Movie1Introduction_VF102382896Впротивномслучае5563358467"/>
  <p:tag name="BOOKMARKENTRYNAME" val="Movie1Introduction_VF102382896Впротивномслучае55633"/>
  <p:tag name="BOOKMARKEXITNAME" val="Movie1Introduction_VF102382896Впротивномслучае58467"/>
  <p:tag name="CAPTIONDISPLAYAREA" val="Fals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5abc6f84-85be-4bef-b8af-217960284c10"/>
  <p:tag name="CAPTIONITEMSYSNAME" val="Movie2SortFilter_VF102383049Вкороткомсписке293033296367"/>
  <p:tag name="BOOKMARKENTRYNAME" val="Movie2SortFilter_VF102383049Вкороткомсписке293033"/>
  <p:tag name="BOOKMARKEXITNAME" val="Movie2SortFilter_VF102383049Вкороткомсписке296367"/>
  <p:tag name="CAPTIONDISPLAYAREA" val="Fals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88246197-ca97-4bff-84be-7d7e268d7984"/>
  <p:tag name="CAPTIONITEMSYSNAME" val="Movie2SortFilter_VF102383049Однакопредставимсебе296467302433"/>
  <p:tag name="BOOKMARKENTRYNAME" val="Movie2SortFilter_VF102383049Однакопредставимсебе296467"/>
  <p:tag name="BOOKMARKEXITNAME" val="Movie2SortFilter_VF102383049Однакопредставимсебе302433"/>
  <p:tag name="CAPTIONDISPLAYAREA" val="Fals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2f7d344a-7f02-4acc-8677-b553e829ceab"/>
  <p:tag name="CAPTIONITEMSYSNAME" val="Movie2SortFilter_VF102383049ВприложенииExcel302533306567"/>
  <p:tag name="BOOKMARKENTRYNAME" val="Movie2SortFilter_VF102383049ВприложенииExcel302533"/>
  <p:tag name="BOOKMARKEXITNAME" val="Movie2SortFilter_VF102383049ВприложенииExcel306567"/>
  <p:tag name="CAPTIONDISPLAYAREA" val="Fals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54b83118-73c2-4518-85ff-11a2086f2339"/>
  <p:tag name="CAPTIONITEMSYSNAME" val="Movie2SortFilter_VF102383049Ящелкнуэту306667311800"/>
  <p:tag name="BOOKMARKENTRYNAME" val="Movie2SortFilter_VF102383049Ящелкнуэту306667"/>
  <p:tag name="BOOKMARKEXITNAME" val="Movie2SortFilter_VF102383049Ящелкнуэту311800"/>
  <p:tag name="CAPTIONDISPLAYAREA" val="Fals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07a1d367-1a09-403f-8d15-9b5caf5616c7"/>
  <p:tag name="CAPTIONITEMSYSNAME" val="Movie2SortFilter_VF102383049Однакосначалахочу311900317300"/>
  <p:tag name="BOOKMARKENTRYNAME" val="Movie2SortFilter_VF102383049Однакосначалахочу311900"/>
  <p:tag name="BOOKMARKEXITNAME" val="Movie2SortFilter_VF102383049Однакосначалахочу317300"/>
  <p:tag name="CAPTIONDISPLAYAREA" val="Fals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b7ef240c-0073-4749-be04-1efa9f927d01"/>
  <p:tag name="CAPTIONITEMSYSNAME" val="Movie2SortFilter_VF102383049потомучтоповторяющиеся317400322467"/>
  <p:tag name="BOOKMARKENTRYNAME" val="Movie2SortFilter_VF102383049потомучтоповторяющиеся317400"/>
  <p:tag name="BOOKMARKEXITNAME" val="Movie2SortFilter_VF102383049потомучтоповторяющиеся322467"/>
  <p:tag name="CAPTIONDISPLAYAREA" val="Fals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e9c61e87-323d-4959-b7db-6c2810f8e512"/>
  <p:tag name="CAPTIONITEMSYSNAME" val="Movie2SortFilter_VF102383049Итак,явыбираю322567329033"/>
  <p:tag name="BOOKMARKENTRYNAME" val="Movie2SortFilter_VF102383049Итак,явыбираю322567"/>
  <p:tag name="BOOKMARKEXITNAME" val="Movie2SortFilter_VF102383049Итак,явыбираю329033"/>
  <p:tag name="CAPTIONDISPLAYAREA" val="Fals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4df469da-14e5-4d41-bdd9-60138a96cb5a"/>
  <p:tag name="CAPTIONITEMSYSNAME" val="Movie2SortFilter_VF102383049Внемуказаны329133331900"/>
  <p:tag name="BOOKMARKENTRYNAME" val="Movie2SortFilter_VF102383049Внемуказаны329133"/>
  <p:tag name="BOOKMARKEXITNAME" val="Movie2SortFilter_VF102383049Внемуказаны331900"/>
  <p:tag name="CAPTIONDISPLAYAREA" val="Fals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13fe35d0-5eba-4aab-95cf-ee6a49f4e174"/>
  <p:tag name="CAPTIONITEMSYSNAME" val="Movie2SortFilter_VF102383049&quot;Фамилия&quot;и&quot;Имя&quot;.332000336267"/>
  <p:tag name="BOOKMARKENTRYNAME" val="Movie2SortFilter_VF102383049&quot;Фамилия&quot;и&quot;Имя&quot;.332000"/>
  <p:tag name="BOOKMARKEXITNAME" val="Movie2SortFilter_VF102383049&quot;Фамилия&quot;и&quot;Имя&quot;.336267"/>
  <p:tag name="CAPTIONDISPLAYAREA" val="Fals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c1757abe-974c-4758-92cb-2a5942959df4"/>
  <p:tag name="CAPTIONITEMSYSNAME" val="Movie2SortFilter_VF102383049потомучтомне336367341033"/>
  <p:tag name="BOOKMARKENTRYNAME" val="Movie2SortFilter_VF102383049потомучтомне336367"/>
  <p:tag name="BOOKMARKEXITNAME" val="Movie2SortFilter_VF102383049потомучтомне341033"/>
  <p:tag name="CAPTIONDISPLAYAREA" val="Fals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1e8dfb9d-1746-4a99-83eb-62c157edb3bd"/>
  <p:tag name="CAPTIONITEMSYSNAME" val="Movie1Introduction_VF102382896определенныеусилия.Например,5856763900"/>
  <p:tag name="BOOKMARKENTRYNAME" val="Movie1Introduction_VF102382896определенныеусилия.Например,58567"/>
  <p:tag name="BOOKMARKEXITNAME" val="Movie1Introduction_VF102382896определенныеусилия.Например,63900"/>
  <p:tag name="CAPTIONDISPLAYAREA" val="Fals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044d8215-4ba0-459a-81ae-c1d5beea90b1"/>
  <p:tag name="CAPTIONITEMSYSNAME" val="Movie2SortFilter_VF102383049Янажимаюкнопку341133346867"/>
  <p:tag name="BOOKMARKENTRYNAME" val="Movie2SortFilter_VF102383049Янажимаюкнопку341133"/>
  <p:tag name="BOOKMARKEXITNAME" val="Movie2SortFilter_VF102383049Янажимаюкнопку346867"/>
  <p:tag name="CAPTIONDISPLAYAREA" val="Fals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fdcb9018-9e28-41dd-b6bc-33f3766ae206"/>
  <p:tag name="CAPTIONITEMSYSNAME" val="Movie2SortFilter_VF102383049найденыиудалены,346967351700"/>
  <p:tag name="BOOKMARKENTRYNAME" val="Movie2SortFilter_VF102383049найденыиудалены,346967"/>
  <p:tag name="BOOKMARKEXITNAME" val="Movie2SortFilter_VF102383049найденыиудалены,351700"/>
  <p:tag name="CAPTIONDISPLAYAREA" val="Fals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dcd44376-c94e-4d69-9bf3-0f9b737d0dc6"/>
  <p:tag name="CAPTIONITEMSYSNAME" val="Movie2SortFilter_VF102383049Янажимаюкнопку351800357600"/>
  <p:tag name="BOOKMARKENTRYNAME" val="Movie2SortFilter_VF102383049Янажимаюкнопку351800"/>
  <p:tag name="BOOKMARKEXITNAME" val="Movie2SortFilter_VF102383049Янажимаюкнопку357600"/>
  <p:tag name="CAPTIONDISPLAYAREA" val="Fals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7bd10dda-bb20-4e41-95cf-bb0fc152d664"/>
  <p:tag name="CAPTIONITEMSYSNAME" val="Movie2SortFilter_VF102383049Дальшемырассмотрим357700360133"/>
  <p:tag name="BOOKMARKENTRYNAME" val="Movie2SortFilter_VF102383049Дальшемырассмотрим357700"/>
  <p:tag name="BOOKMARKEXITNAME" val="Movie2SortFilter_VF102383049Дальшемырассмотрим360133"/>
  <p:tag name="CAPTIONDISPLAYAREA" val="Fals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DIACAPTIONSHIDDEN" val="False"/>
  <p:tag name="CUSTOMXMLPARTID" val="{30A47F39-267D-44AC-A268-4914A4E5CBEE}"/>
  <p:tag name="CAPTIONID" val="3ad614ea-29dc-43de-ad94-b772037e0670"/>
  <p:tag name="TEMPPRESENTATIONFILE" val="C:\Users\v-pekoto.EUROPE\AppData\Local\Temp\tmpBECB.tmp"/>
  <p:tag name="TEMPMEDIAFILENAME" val="C:\Users\v-pekoto.EUROPE\AppData\Local\Temp\tmpC17B_Movie3Formulas_VF102383060.wmv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f4921c76-560e-402e-9a47-079f03e105c5"/>
  <p:tag name="CAPTIONITEMSYSNAME" val="Movie3Formulas_VF102383060Ещеоднимпреимуществом50339267"/>
  <p:tag name="BOOKMARKENTRYNAME" val="Movie3Formulas_VF102383060Ещеоднимпреимуществом5033"/>
  <p:tag name="BOOKMARKEXITNAME" val="Movie3Formulas_VF102383060Ещеоднимпреимуществом9267"/>
  <p:tag name="CAPTIONDISPLAYAREA" val="Fals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733e8e72-5077-4690-ab6f-5195e46250b8"/>
  <p:tag name="CAPTIONITEMSYSNAME" val="Movie3Formulas_VF102383060Япрокручуэту936713067"/>
  <p:tag name="BOOKMARKENTRYNAME" val="Movie3Formulas_VF102383060Япрокручуэту9367"/>
  <p:tag name="BOOKMARKEXITNAME" val="Movie3Formulas_VF102383060Япрокручуэту13067"/>
  <p:tag name="CAPTIONDISPLAYAREA" val="Fals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727928aa-539d-4aa5-81f4-5011cf597a75"/>
  <p:tag name="CAPTIONITEMSYSNAME" val="Movie3Formulas_VF102383060мненужноопределить1316717533"/>
  <p:tag name="BOOKMARKENTRYNAME" val="Movie3Formulas_VF102383060мненужноопределить13167"/>
  <p:tag name="BOOKMARKEXITNAME" val="Movie3Formulas_VF102383060мненужноопределить17533"/>
  <p:tag name="CAPTIONDISPLAYAREA" val="Fals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e334aa6c-c9ca-4f36-a633-89a8faed61a0"/>
  <p:tag name="CAPTIONITEMSYSNAME" val="Movie3Formulas_VF102383060таблицу,ипоявляется1763322367"/>
  <p:tag name="BOOKMARKENTRYNAME" val="Movie3Formulas_VF102383060таблицу,ипоявляется17633"/>
  <p:tag name="BOOKMARKEXITNAME" val="Movie3Formulas_VF102383060таблицу,ипоявляется22367"/>
  <p:tag name="CAPTIONDISPLAYAREA" val="Fals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cc77b7b6-ffaa-48dc-be9d-ac93c96b5312"/>
  <p:tag name="CAPTIONITEMSYSNAME" val="Movie3Formulas_VF102383060Здесь,вгруппе2246725833"/>
  <p:tag name="BOOKMARKENTRYNAME" val="Movie3Formulas_VF102383060Здесь,вгруппе22467"/>
  <p:tag name="BOOKMARKEXITNAME" val="Movie3Formulas_VF102383060Здесь,вгруппе25833"/>
  <p:tag name="CAPTIONDISPLAYAREA" val="Fals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673afd7b-5fd7-407a-ab92-dc5fd3b3378e"/>
  <p:tag name="CAPTIONITEMSYSNAME" val="Movie1Introduction_VF102382896ктаблицеможно6400069533"/>
  <p:tag name="BOOKMARKENTRYNAME" val="Movie1Introduction_VF102382896ктаблицеможно64000"/>
  <p:tag name="BOOKMARKEXITNAME" val="Movie1Introduction_VF102382896ктаблицеможно69533"/>
  <p:tag name="CAPTIONDISPLAYAREA" val="Fals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44dc3f6d-fd19-40d8-9f64-2e3668ff1435"/>
  <p:tag name="CAPTIONITEMSYSNAME" val="Movie3Formulas_VF102383060&quot;Строкаитогов&quot;.Я2593331333"/>
  <p:tag name="BOOKMARKENTRYNAME" val="Movie3Formulas_VF102383060&quot;Строкаитогов&quot;.Я25933"/>
  <p:tag name="BOOKMARKEXITNAME" val="Movie3Formulas_VF102383060&quot;Строкаитогов&quot;.Я31333"/>
  <p:tag name="CAPTIONDISPLAYAREA" val="Fals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1023459f-38b2-40ad-a1dd-f69671756b38"/>
  <p:tag name="CAPTIONITEMSYSNAME" val="Movie3Formulas_VF102383060Теперьящелкну3143336833"/>
  <p:tag name="BOOKMARKENTRYNAME" val="Movie3Formulas_VF102383060Теперьящелкну31433"/>
  <p:tag name="BOOKMARKEXITNAME" val="Movie3Formulas_VF102383060Теперьящелкну36833"/>
  <p:tag name="CAPTIONDISPLAYAREA" val="Fals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a4b9fb71-b165-4e7d-b240-ccc3fff56f93"/>
  <p:tag name="CAPTIONITEMSYSNAME" val="Movie3Formulas_VF102383060Щелкнувее,я3693340700"/>
  <p:tag name="BOOKMARKENTRYNAME" val="Movie3Formulas_VF102383060Щелкнувее,я36933"/>
  <p:tag name="BOOKMARKEXITNAME" val="Movie3Formulas_VF102383060Щелкнувее,я40700"/>
  <p:tag name="CAPTIONDISPLAYAREA" val="Fals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fe13bc0d-ee67-489c-bef4-0f35a6d8013d"/>
  <p:tag name="CAPTIONITEMSYSNAME" val="Movie3Formulas_VF102383060&quot;Среднее&quot;,&quot;Количество&quot;,&quot;Максимум&quot;,4080047467"/>
  <p:tag name="BOOKMARKENTRYNAME" val="Movie3Formulas_VF102383060&quot;Среднее&quot;,&quot;Количество&quot;,&quot;Максимум&quot;,40800"/>
  <p:tag name="BOOKMARKEXITNAME" val="Movie3Formulas_VF102383060&quot;Среднее&quot;,&quot;Количество&quot;,&quot;Максимум&quot;,47467"/>
  <p:tag name="CAPTIONDISPLAYAREA" val="Fals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c0f1cf23-b74f-422a-be91-b9511479352a"/>
  <p:tag name="CAPTIONITEMSYSNAME" val="Movie3Formulas_VF102383060Явыбираюсоответствующую4756751600"/>
  <p:tag name="BOOKMARKENTRYNAME" val="Movie3Formulas_VF102383060Явыбираюсоответствующую47567"/>
  <p:tag name="BOOKMARKEXITNAME" val="Movie3Formulas_VF102383060Явыбираюсоответствующую51600"/>
  <p:tag name="CAPTIONDISPLAYAREA" val="Fals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e96bf1f4-0b89-4500-9379-4cdda077883e"/>
  <p:tag name="CAPTIONITEMSYSNAME" val="Movie3Formulas_VF102383060Обратитевниманиена5170056067"/>
  <p:tag name="BOOKMARKENTRYNAME" val="Movie3Formulas_VF102383060Обратитевниманиена51700"/>
  <p:tag name="BOOKMARKEXITNAME" val="Movie3Formulas_VF102383060Обратитевниманиена56067"/>
  <p:tag name="CAPTIONDISPLAYAREA" val="Fals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db1e3901-a71e-407d-8c7c-992bcf63e18c"/>
  <p:tag name="CAPTIONITEMSYSNAME" val="Movie3Formulas_VF102383060Ноеслищелкнуть5616759900"/>
  <p:tag name="BOOKMARKENTRYNAME" val="Movie3Formulas_VF102383060Ноеслищелкнуть56167"/>
  <p:tag name="BOOKMARKEXITNAME" val="Movie3Formulas_VF102383060Ноеслищелкнуть59900"/>
  <p:tag name="CAPTIONDISPLAYAREA" val="Fals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66e16aa5-54ff-4ef1-9773-d266abb0a233"/>
  <p:tag name="CAPTIONITEMSYSNAME" val="Movie3Formulas_VF102383060можноувидеть,что6000066167"/>
  <p:tag name="BOOKMARKENTRYNAME" val="Movie3Formulas_VF102383060можноувидеть,что60000"/>
  <p:tag name="BOOKMARKEXITNAME" val="Movie3Formulas_VF102383060можноувидеть,что66167"/>
  <p:tag name="CAPTIONDISPLAYAREA" val="Fals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417feea1-453c-463d-acbf-1cd21074045b"/>
  <p:tag name="CAPTIONITEMSYSNAME" val="Movie3Formulas_VF102383060Здесь109 —аргумент6626772067"/>
  <p:tag name="BOOKMARKENTRYNAME" val="Movie3Formulas_VF102383060Здесь109 —аргумент66267"/>
  <p:tag name="BOOKMARKEXITNAME" val="Movie3Formulas_VF102383060Здесь109 —аргумент72067"/>
  <p:tag name="CAPTIONDISPLAYAREA" val="Fals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0c11081d-96da-4fb2-bcdd-5f45545382ee"/>
  <p:tag name="CAPTIONITEMSYSNAME" val="Movie3Formulas_VF102383060ФункцияПРОМЕЖУТОЧНЫЕ.ИТОГИвыбрана7216775733"/>
  <p:tag name="BOOKMARKENTRYNAME" val="Movie3Formulas_VF102383060ФункцияПРОМЕЖУТОЧНЫЕ.ИТОГИвыбрана72167"/>
  <p:tag name="BOOKMARKEXITNAME" val="Movie3Formulas_VF102383060ФункцияПРОМЕЖУТОЧНЫЕ.ИТОГИвыбрана75733"/>
  <p:tag name="CAPTIONDISPLAYAREA" val="Fals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228d5433-bfd9-48ea-b70d-f35a7b67fa50"/>
  <p:tag name="CAPTIONITEMSYSNAME" val="Movie1Introduction_VF102382896автоматически.Совсеми6963375700"/>
  <p:tag name="BOOKMARKENTRYNAME" val="Movie1Introduction_VF102382896автоматически.Совсеми69633"/>
  <p:tag name="BOOKMARKEXITNAME" val="Movie1Introduction_VF102382896автоматически.Совсеми75700"/>
  <p:tag name="CAPTIONDISPLAYAREA" val="False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6bfd07e0-9312-452f-bcec-6b1cab43ddb4"/>
  <p:tag name="CAPTIONITEMSYSNAME" val="Movie3Formulas_VF102383060потому,чтотолько7583379900"/>
  <p:tag name="BOOKMARKENTRYNAME" val="Movie3Formulas_VF102383060потому,чтотолько75833"/>
  <p:tag name="BOOKMARKEXITNAME" val="Movie3Formulas_VF102383060потому,чтотолько79900"/>
  <p:tag name="CAPTIONDISPLAYAREA" val="Fals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a7025721-ab5f-430d-b576-e63b31c7bd0a"/>
  <p:tag name="CAPTIONITEMSYSNAME" val="Movie3Formulas_VF102383060Сейчасяпокажу,8000083500"/>
  <p:tag name="BOOKMARKENTRYNAME" val="Movie3Formulas_VF102383060Сейчасяпокажу,80000"/>
  <p:tag name="BOOKMARKEXITNAME" val="Movie3Formulas_VF102383060Сейчасяпокажу,83500"/>
  <p:tag name="CAPTIONDISPLAYAREA" val="False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13e5544b-d669-4b88-9b61-1803d0890127"/>
  <p:tag name="CAPTIONITEMSYSNAME" val="Movie3Formulas_VF102383060Предположим,чтовместо8360086133"/>
  <p:tag name="BOOKMARKENTRYNAME" val="Movie3Formulas_VF102383060Предположим,чтовместо83600"/>
  <p:tag name="BOOKMARKEXITNAME" val="Movie3Formulas_VF102383060Предположим,чтовместо86133"/>
  <p:tag name="CAPTIONDISPLAYAREA" val="Fals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e8bfb28e-014a-474c-879d-469fc49d8bf0"/>
  <p:tag name="CAPTIONITEMSYSNAME" val="Movie3Formulas_VF102383060продавцамнужноузнать,8623390600"/>
  <p:tag name="BOOKMARKENTRYNAME" val="Movie3Formulas_VF102383060продавцамнужноузнать,86233"/>
  <p:tag name="BOOKMARKEXITNAME" val="Movie3Formulas_VF102383060продавцамнужноузнать,90600"/>
  <p:tag name="CAPTIONDISPLAYAREA" val="False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84de2368-2a53-4f66-b50c-cad90a534334"/>
  <p:tag name="CAPTIONITEMSYSNAME" val="Movie3Formulas_VF102383060Яснимаюфлажок9070096733"/>
  <p:tag name="BOOKMARKENTRYNAME" val="Movie3Formulas_VF102383060Яснимаюфлажок90700"/>
  <p:tag name="BOOKMARKEXITNAME" val="Movie3Formulas_VF102383060Яснимаюфлажок96733"/>
  <p:tag name="CAPTIONDISPLAYAREA" val="Fals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d02aed2c-ad5b-474e-8fe4-c0fc021d13e6"/>
  <p:tag name="CAPTIONITEMSYSNAME" val="Movie3Formulas_VF102383060Каквывидите,96833101667"/>
  <p:tag name="BOOKMARKENTRYNAME" val="Movie3Formulas_VF102383060Каквывидите,96833"/>
  <p:tag name="BOOKMARKEXITNAME" val="Movie3Formulas_VF102383060Каквывидите,101667"/>
  <p:tag name="CAPTIONDISPLAYAREA" val="Fals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0f73d615-2de5-4f5e-a43a-38e7dd19b9aa"/>
  <p:tag name="CAPTIONITEMSYSNAME" val="Movie3Formulas_VF102383060Спомощьюфункции101767104733"/>
  <p:tag name="BOOKMARKENTRYNAME" val="Movie3Formulas_VF102383060Спомощьюфункции101767"/>
  <p:tag name="BOOKMARKEXITNAME" val="Movie3Formulas_VF102383060Спомощьюфункции104733"/>
  <p:tag name="CAPTIONDISPLAYAREA" val="Fals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3f1333b2-d923-4e95-a894-172320341b98"/>
  <p:tag name="CAPTIONITEMSYSNAME" val="Movie3Formulas_VF102383060правильновыполняетнеобходимые104833109367"/>
  <p:tag name="BOOKMARKENTRYNAME" val="Movie3Formulas_VF102383060правильновыполняетнеобходимые104833"/>
  <p:tag name="BOOKMARKEXITNAME" val="Movie3Formulas_VF102383060правильновыполняетнеобходимые109367"/>
  <p:tag name="CAPTIONDISPLAYAREA" val="False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ff270db6-e3ac-4e74-8986-934ebd3cc2ae"/>
  <p:tag name="CAPTIONITEMSYSNAME" val="Movie3Formulas_VF102383060Всерасчетытеперь109467113100"/>
  <p:tag name="BOOKMARKENTRYNAME" val="Movie3Formulas_VF102383060Всерасчетытеперь109467"/>
  <p:tag name="BOOKMARKEXITNAME" val="Movie3Formulas_VF102383060Всерасчетытеперь113100"/>
  <p:tag name="CAPTIONDISPLAYAREA" val="False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29fac1d2-8636-4582-823d-9392db93afb0"/>
  <p:tag name="CAPTIONITEMSYSNAME" val="Movie3Formulas_VF102383060Еслинужновместо113200118600"/>
  <p:tag name="BOOKMARKENTRYNAME" val="Movie3Formulas_VF102383060Еслинужновместо113200"/>
  <p:tag name="BOOKMARKEXITNAME" val="Movie3Formulas_VF102383060Еслинужновместо118600"/>
  <p:tag name="CAPTIONDISPLAYAREA" val="Fals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1599401c-3536-40a7-9954-0cf7cb8089e6"/>
  <p:tag name="CAPTIONITEMSYSNAME" val="Movie1Introduction_VF102382896Чтобыпреобразоватьэти7580080400"/>
  <p:tag name="BOOKMARKENTRYNAME" val="Movie1Introduction_VF102382896Чтобыпреобразоватьэти75800"/>
  <p:tag name="BOOKMARKEXITNAME" val="Movie1Introduction_VF102382896Чтобыпреобразоватьэти80400"/>
  <p:tag name="CAPTIONDISPLAYAREA" val="Fals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c9749d9a-20ee-4d68-964d-8d2e2fa35693"/>
  <p:tag name="CAPTIONITEMSYSNAME" val="Movie3Formulas_VF102383060теперьотображаетсясреднее118700123867"/>
  <p:tag name="BOOKMARKENTRYNAME" val="Movie3Formulas_VF102383060теперьотображаетсясреднее118700"/>
  <p:tag name="BOOKMARKEXITNAME" val="Movie3Formulas_VF102383060теперьотображаетсясреднее123867"/>
  <p:tag name="CAPTIONDISPLAYAREA" val="Fals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926b2a29-149a-4441-ab35-82d6ccb6876a"/>
  <p:tag name="CAPTIONITEMSYSNAME" val="Movie3Formulas_VF102383060Встрокеформул123967131167"/>
  <p:tag name="BOOKMARKENTRYNAME" val="Movie3Formulas_VF102383060Встрокеформул123967"/>
  <p:tag name="BOOKMARKEXITNAME" val="Movie3Formulas_VF102383060Встрокеформул131167"/>
  <p:tag name="CAPTIONDISPLAYAREA" val="Fals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a64d64d8-b338-490a-9115-53cddf69bfd9"/>
  <p:tag name="CAPTIONITEMSYSNAME" val="Movie3Formulas_VF102383060Запоминатьэтозначение131267137267"/>
  <p:tag name="BOOKMARKENTRYNAME" val="Movie3Formulas_VF102383060Запоминатьэтозначение131267"/>
  <p:tag name="BOOKMARKEXITNAME" val="Movie3Formulas_VF102383060Запоминатьэтозначение137267"/>
  <p:tag name="CAPTIONDISPLAYAREA" val="False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15ad34b3-50df-4512-8094-c535f94c104c"/>
  <p:tag name="CAPTIONITEMSYSNAME" val="Movie3Formulas_VF102383060Теперьяотключу137367142233"/>
  <p:tag name="BOOKMARKENTRYNAME" val="Movie3Formulas_VF102383060Теперьяотключу137367"/>
  <p:tag name="BOOKMARKEXITNAME" val="Movie3Formulas_VF102383060Теперьяотключу142233"/>
  <p:tag name="CAPTIONDISPLAYAREA" val="Fals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290e9101-4ffb-4f42-bf4c-fdf60f5059a5"/>
  <p:tag name="CAPTIONITEMSYSNAME" val="Movie3Formulas_VF102383060Среднеезначениеизменилось142333145933"/>
  <p:tag name="BOOKMARKENTRYNAME" val="Movie3Formulas_VF102383060Среднеезначениеизменилось142333"/>
  <p:tag name="BOOKMARKEXITNAME" val="Movie3Formulas_VF102383060Среднеезначениеизменилось145933"/>
  <p:tag name="CAPTIONDISPLAYAREA" val="False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539cf9df-92a9-4547-a401-fb1403afaa17"/>
  <p:tag name="CAPTIONITEMSYSNAME" val="Movie3Formulas_VF102383060Теперьяснова146033152800"/>
  <p:tag name="BOOKMARKENTRYNAME" val="Movie3Formulas_VF102383060Теперьяснова146033"/>
  <p:tag name="BOOKMARKEXITNAME" val="Movie3Formulas_VF102383060Теперьяснова152800"/>
  <p:tag name="CAPTIONDISPLAYAREA" val="Fals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befbd850-2714-4945-a7c1-9135efc351fe"/>
  <p:tag name="CAPTIONITEMSYSNAME" val="Movie3Formulas_VF102383060итеперьвас152900156100"/>
  <p:tag name="BOOKMARKENTRYNAME" val="Movie3Formulas_VF102383060итеперьвас152900"/>
  <p:tag name="BOOKMARKEXITNAME" val="Movie3Formulas_VF102383060итеперьвас156100"/>
  <p:tag name="CAPTIONDISPLAYAREA" val="False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7dbcf6ef-68c1-49b4-a111-7903f768cb17"/>
  <p:tag name="CAPTIONITEMSYSNAME" val="Movie3Formulas_VF102383060Свычислениямив160533167567"/>
  <p:tag name="BOOKMARKENTRYNAME" val="Movie3Formulas_VF102383060Свычислениямив160533"/>
  <p:tag name="BOOKMARKEXITNAME" val="Movie3Formulas_VF102383060Свычислениямив167567"/>
  <p:tag name="CAPTIONDISPLAYAREA" val="False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33753d55-ed11-4121-a962-7b4ed09c26f7"/>
  <p:tag name="CAPTIONITEMSYSNAME" val="Movie3Formulas_VF102383060онабудетскопирована167667173700"/>
  <p:tag name="BOOKMARKENTRYNAME" val="Movie3Formulas_VF102383060онабудетскопирована167667"/>
  <p:tag name="BOOKMARKEXITNAME" val="Movie3Formulas_VF102383060онабудетскопирована173700"/>
  <p:tag name="CAPTIONDISPLAYAREA" val="Fals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cc2ccd97-4df4-4e24-8e36-2f4c830dcb30"/>
  <p:tag name="CAPTIONITEMSYSNAME" val="Movie3Formulas_VF102383060Ядобавлюсюда173800181533"/>
  <p:tag name="BOOKMARKENTRYNAME" val="Movie3Formulas_VF102383060Ядобавлюсюда173800"/>
  <p:tag name="BOOKMARKEXITNAME" val="Movie3Formulas_VF102383060Ядобавлюсюда181533"/>
  <p:tag name="CAPTIONDISPLAYAREA" val="Fals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bc1ce057-28b3-488d-b1d2-558d577dffcb"/>
  <p:tag name="CAPTIONITEMSYSNAME" val="Movie1Introduction_VF102382896затемоткрываюна8050086800"/>
  <p:tag name="BOOKMARKENTRYNAME" val="Movie1Introduction_VF102382896затемоткрываюна80500"/>
  <p:tag name="BOOKMARKEXITNAME" val="Movie1Introduction_VF102382896затемоткрываюна86800"/>
  <p:tag name="CAPTIONDISPLAYAREA" val="False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e8e90f00-4165-4409-b69a-6f1a6a4d708d"/>
  <p:tag name="CAPTIONITEMSYSNAME" val="Movie3Formulas_VF102383060Мненужнаформула,181633187667"/>
  <p:tag name="BOOKMARKENTRYNAME" val="Movie3Formulas_VF102383060Мненужнаформула,181633"/>
  <p:tag name="BOOKMARKEXITNAME" val="Movie3Formulas_VF102383060Мненужнаформула,187667"/>
  <p:tag name="CAPTIONDISPLAYAREA" val="Fals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0a9705ea-6e55-4c6d-a957-6cfb631a3366"/>
  <p:tag name="CAPTIONITEMSYSNAME" val="Movie3Formulas_VF102383060Можнобылобы187767196700"/>
  <p:tag name="BOOKMARKENTRYNAME" val="Movie3Formulas_VF102383060Можнобылобы187767"/>
  <p:tag name="BOOKMARKEXITNAME" val="Movie3Formulas_VF102383060Можнобылобы196700"/>
  <p:tag name="CAPTIONDISPLAYAREA" val="False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29aafd59-5cfb-43a6-9677-5095babd4fec"/>
  <p:tag name="CAPTIONITEMSYSNAME" val="Movie3Formulas_VF102383060Однаковместоэтого196800201433"/>
  <p:tag name="BOOKMARKENTRYNAME" val="Movie3Formulas_VF102383060Однаковместоэтого196800"/>
  <p:tag name="BOOKMARKEXITNAME" val="Movie3Formulas_VF102383060Однаковместоэтого201433"/>
  <p:tag name="CAPTIONDISPLAYAREA" val="False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8f0db531-e11e-4332-9113-345a9374b203"/>
  <p:tag name="CAPTIONITEMSYSNAME" val="Movie3Formulas_VF102383060Яввожузнак201533205400"/>
  <p:tag name="BOOKMARKENTRYNAME" val="Movie3Formulas_VF102383060Яввожузнак201533"/>
  <p:tag name="BOOKMARKEXITNAME" val="Movie3Formulas_VF102383060Яввожузнак205400"/>
  <p:tag name="CAPTIONDISPLAYAREA" val="False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111218f2-0a34-45b6-8cb2-10e7145d7c79"/>
  <p:tag name="CAPTIONITEMSYSNAME" val="Movie3Formulas_VF102383060Послевводаквадратной205500210867"/>
  <p:tag name="BOOKMARKENTRYNAME" val="Movie3Formulas_VF102383060Послевводаквадратной205500"/>
  <p:tag name="BOOKMARKEXITNAME" val="Movie3Formulas_VF102383060Послевводаквадратной210867"/>
  <p:tag name="CAPTIONDISPLAYAREA" val="Fals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9f588be8-05eb-4e5b-914f-9e2f1323270c"/>
  <p:tag name="CAPTIONITEMSYSNAME" val="Movie3Formulas_VF102383060Мненуженстолбец210967215400"/>
  <p:tag name="BOOKMARKENTRYNAME" val="Movie3Formulas_VF102383060Мненуженстолбец210967"/>
  <p:tag name="BOOKMARKEXITNAME" val="Movie3Formulas_VF102383060Мненуженстолбец215400"/>
  <p:tag name="CAPTIONDISPLAYAREA" val="Fals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981ed173-cdb6-4664-9bec-c264bb0634e2"/>
  <p:tag name="CAPTIONITEMSYSNAME" val="Movie3Formulas_VF102383060Язакроюквадратную215500219500"/>
  <p:tag name="BOOKMARKENTRYNAME" val="Movie3Formulas_VF102383060Язакроюквадратную215500"/>
  <p:tag name="BOOKMARKEXITNAME" val="Movie3Formulas_VF102383060Язакроюквадратную219500"/>
  <p:tag name="CAPTIONDISPLAYAREA" val="False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1eb6fb11-0a2a-4626-83c3-63b30a5cbce2"/>
  <p:tag name="CAPTIONITEMSYSNAME" val="Movie3Formulas_VF1023830600,03.Посмотрите,что219600225900"/>
  <p:tag name="BOOKMARKENTRYNAME" val="Movie3Formulas_VF1023830600,03.Посмотрите,что219600"/>
  <p:tag name="BOOKMARKEXITNAME" val="Movie3Formulas_VF1023830600,03.Посмотрите,что225900"/>
  <p:tag name="CAPTIONDISPLAYAREA" val="False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35a58a83-6b39-4243-822f-928d1fc5a2df"/>
  <p:tag name="CAPTIONITEMSYSNAME" val="Movie3Formulas_VF102383060Весьстолбецзаполняется226000230500"/>
  <p:tag name="BOOKMARKENTRYNAME" val="Movie3Formulas_VF102383060Весьстолбецзаполняется226000"/>
  <p:tag name="BOOKMARKEXITNAME" val="Movie3Formulas_VF102383060Весьстолбецзаполняется230500"/>
  <p:tag name="CAPTIONDISPLAYAREA" val="False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c261fb4f-1ac4-443e-a54a-cf7f38cb4784"/>
  <p:tag name="CAPTIONITEMSYSNAME" val="Movie3Formulas_VF102383060Использованиевформулах230600235800"/>
  <p:tag name="BOOKMARKENTRYNAME" val="Movie3Formulas_VF102383060Использованиевформулах230600"/>
  <p:tag name="BOOKMARKEXITNAME" val="Movie3Formulas_VF102383060Использованиевформулах235800"/>
  <p:tag name="CAPTIONDISPLAYAREA" val="Fals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a1d040d6-053d-4cf7-99d7-1cad0195f10b"/>
  <p:tag name="CAPTIONITEMSYSNAME" val="Movie1Introduction_VF102382896Появилосьдиалоговоеокно8690091967"/>
  <p:tag name="BOOKMARKENTRYNAME" val="Movie1Introduction_VF102382896Появилосьдиалоговоеокно86900"/>
  <p:tag name="BOOKMARKEXITNAME" val="Movie1Introduction_VF102382896Появилосьдиалоговоеокно91967"/>
  <p:tag name="CAPTIONDISPLAYAREA" val="False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4f24d4b6-8335-41b3-bb19-c94d8a91f91a"/>
  <p:tag name="CAPTIONITEMSYSNAME" val="Movie3Formulas_VF102383060Формула&quot;=[Суммазаказа]*0,03&quot;235900252033"/>
  <p:tag name="BOOKMARKENTRYNAME" val="Movie3Formulas_VF102383060Формула&quot;=[Суммазаказа]*0,03&quot;235900"/>
  <p:tag name="BOOKMARKEXITNAME" val="Movie3Formulas_VF102383060Формула&quot;=[Суммазаказа]*0,03&quot;252033"/>
  <p:tag name="CAPTIONDISPLAYAREA" val="False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4ad63e04-986b-47f0-badb-a5e03596e0cc"/>
  <p:tag name="CAPTIONITEMSYSNAME" val="Movie3Formulas_VF102383060Названиястолбцовв252133256333"/>
  <p:tag name="BOOKMARKENTRYNAME" val="Movie3Formulas_VF102383060Названиястолбцовв252133"/>
  <p:tag name="BOOKMARKEXITNAME" val="Movie3Formulas_VF102383060Названиястолбцовв256333"/>
  <p:tag name="CAPTIONDISPLAYAREA" val="False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3c98827f-b074-49f3-a371-f0d05d87985f"/>
  <p:tag name="CAPTIONITEMSYSNAME" val="Movie3Formulas_VF102383060сразуопределить,какие256433263933"/>
  <p:tag name="BOOKMARKENTRYNAME" val="Movie3Formulas_VF102383060сразуопределить,какие256433"/>
  <p:tag name="BOOKMARKEXITNAME" val="Movie3Formulas_VF102383060сразуопределить,какие263933"/>
  <p:tag name="CAPTIONDISPLAYAREA" val="False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ad614ea-29dc-43de-ad94-b772037e0670"/>
  <p:tag name="CAPTIONINTERNALID" val="7c561d76-9ac2-4ffe-a739-be1f1ffdbe21"/>
  <p:tag name="CAPTIONITEMSYSNAME" val="Movie3Formulas_VF102383060Дальшемырассмотрим264033266967"/>
  <p:tag name="BOOKMARKENTRYNAME" val="Movie3Formulas_VF102383060Дальшемырассмотрим264033"/>
  <p:tag name="BOOKMARKEXITNAME" val="Movie3Formulas_VF102383060Дальшемырассмотрим266967"/>
  <p:tag name="CAPTIONDISPLAYAREA" val="Fals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PRESENTATIONFILE" val="C:\Users\v-pekoto.EUROPE\AppData\Local\Temp\tmpA881.tmp"/>
  <p:tag name="TEMPMEDIAFILENAME" val="C:\Users\v-pekoto.EUROPE\AppData\Local\Temp\tmpAAE4_Movie4MoreFormulas_VF102383062.wmv"/>
  <p:tag name="MEDIACAPTIONSHIDDEN" val="False"/>
  <p:tag name="CUSTOMXMLPARTID" val="{7AE49CA0-06AC-4416-A342-3472D3468C0F}"/>
  <p:tag name="CAPTIONID" val="6c78a37c-47bc-49de-adad-aa8a186314f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bae9f8dc-2454-43bf-a8c2-d954b7fbc335"/>
  <p:tag name="CAPTIONITEMSYSNAME" val="Movie4MoreFormulas_VF102383062Преждечемподробнее443311100"/>
  <p:tag name="BOOKMARKENTRYNAME" val="Movie4MoreFormulas_VF102383062Преждечемподробнее4433"/>
  <p:tag name="BOOKMARKEXITNAME" val="Movie4MoreFormulas_VF102383062Преждечемподробнее11100"/>
  <p:tag name="CAPTIONDISPLAYAREA" val="Fals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7791a049-9cb9-447c-a310-9cf228c773d4"/>
  <p:tag name="CAPTIONITEMSYSNAME" val="Movie4MoreFormulas_VF102383062Возможно,выуже1120016767"/>
  <p:tag name="BOOKMARKENTRYNAME" val="Movie4MoreFormulas_VF102383062Возможно,выуже11200"/>
  <p:tag name="BOOKMARKEXITNAME" val="Movie4MoreFormulas_VF102383062Возможно,выуже16767"/>
  <p:tag name="CAPTIONDISPLAYAREA" val="Fals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4923adb3-7482-4a73-93f0-ba134d55cf03"/>
  <p:tag name="CAPTIONITEMSYSNAME" val="Movie4MoreFormulas_VF102383062Пониманиесутиименованных1686719967"/>
  <p:tag name="BOOKMARKENTRYNAME" val="Movie4MoreFormulas_VF102383062Пониманиесутиименованных16867"/>
  <p:tag name="BOOKMARKEXITNAME" val="Movie4MoreFormulas_VF102383062Пониманиесутиименованных19967"/>
  <p:tag name="CAPTIONDISPLAYAREA" val="False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34e29394-ee2d-4f32-9606-003f2544af06"/>
  <p:tag name="CAPTIONITEMSYSNAME" val="Movie4MoreFormulas_VF102383062знакомствастаким2006724900"/>
  <p:tag name="BOOKMARKENTRYNAME" val="Movie4MoreFormulas_VF102383062знакомствастаким20067"/>
  <p:tag name="BOOKMARKEXITNAME" val="Movie4MoreFormulas_VF102383062знакомствастаким24900"/>
  <p:tag name="CAPTIONDISPLAYAREA" val="False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20ff6e7a-283b-49f7-b947-6810586247b8"/>
  <p:tag name="CAPTIONITEMSYSNAME" val="Movie4MoreFormulas_VF102383062Этотразделкурса2500032833"/>
  <p:tag name="BOOKMARKENTRYNAME" val="Movie4MoreFormulas_VF102383062Этотразделкурса25000"/>
  <p:tag name="BOOKMARKEXITNAME" val="Movie4MoreFormulas_VF102383062Этотразделкурса32833"/>
  <p:tag name="CAPTIONDISPLAYAREA" val="Fals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3b8f2c09-ab28-4dbd-8fa5-71fa411aa2fd"/>
  <p:tag name="CAPTIONITEMSYSNAME" val="Movie1Introduction_VF102382896Данныеналисте9206795500"/>
  <p:tag name="BOOKMARKENTRYNAME" val="Movie1Introduction_VF102382896Данныеналисте92067"/>
  <p:tag name="BOOKMARKEXITNAME" val="Movie1Introduction_VF102382896Данныеналисте95500"/>
  <p:tag name="CAPTIONDISPLAYAREA" val="False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a26dbb90-dcaf-4a02-9963-eaa6624449ab"/>
  <p:tag name="CAPTIONITEMSYSNAME" val="Movie4MoreFormulas_VF102383062Вернемсякименованным3293341067"/>
  <p:tag name="BOOKMARKENTRYNAME" val="Movie4MoreFormulas_VF102383062Вернемсякименованным32933"/>
  <p:tag name="BOOKMARKEXITNAME" val="Movie4MoreFormulas_VF102383062Вернемсякименованным41067"/>
  <p:tag name="CAPTIONDISPLAYAREA" val="False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f3748d16-0c79-4341-bf76-caa1fd00eb1b"/>
  <p:tag name="CAPTIONITEMSYSNAME" val="Movie4MoreFormulas_VF102383062Имя—это4116746433"/>
  <p:tag name="BOOKMARKENTRYNAME" val="Movie4MoreFormulas_VF102383062Имя—это41167"/>
  <p:tag name="BOOKMARKEXITNAME" val="Movie4MoreFormulas_VF102383062Имя—это46433"/>
  <p:tag name="CAPTIONDISPLAYAREA" val="Fals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6a96d566-f955-4c28-bee5-5cdbf917b864"/>
  <p:tag name="CAPTIONITEMSYSNAME" val="Movie4MoreFormulas_VF102383062понять,длячего4653349567"/>
  <p:tag name="BOOKMARKENTRYNAME" val="Movie4MoreFormulas_VF102383062понять,длячего46533"/>
  <p:tag name="BOOKMARKEXITNAME" val="Movie4MoreFormulas_VF102383062понять,длячего49567"/>
  <p:tag name="CAPTIONDISPLAYAREA" val="False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448a1247-8f7e-4f25-a02e-ecc23e71767a"/>
  <p:tag name="CAPTIONITEMSYSNAME" val="Movie4MoreFormulas_VF102383062Например,встроке4966763267"/>
  <p:tag name="BOOKMARKENTRYNAME" val="Movie4MoreFormulas_VF102383062Например,встроке49667"/>
  <p:tag name="BOOKMARKEXITNAME" val="Movie4MoreFormulas_VF102383062Например,встроке63267"/>
  <p:tag name="CAPTIONDISPLAYAREA" val="False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ca2eb8ec-6a51-4e99-8328-760de3f272db"/>
  <p:tag name="CAPTIONITEMSYSNAME" val="Movie4MoreFormulas_VF102383062Взглянувнаэту6336769400"/>
  <p:tag name="BOOKMARKENTRYNAME" val="Movie4MoreFormulas_VF102383062Взглянувнаэту63367"/>
  <p:tag name="BOOKMARKEXITNAME" val="Movie4MoreFormulas_VF102383062Взглянувнаэту69400"/>
  <p:tag name="CAPTIONDISPLAYAREA" val="Fals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930033fa-1560-43e9-8d36-60300ea75a11"/>
  <p:tag name="CAPTIONITEMSYSNAME" val="Movie4MoreFormulas_VF102383062Однакоеслия6950077400"/>
  <p:tag name="BOOKMARKENTRYNAME" val="Movie4MoreFormulas_VF102383062Однакоеслия69500"/>
  <p:tag name="BOOKMARKEXITNAME" val="Movie4MoreFormulas_VF102383062Однакоеслия77400"/>
  <p:tag name="CAPTIONDISPLAYAREA" val="False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8c8ebb93-2c46-40b7-86f8-3aefd05af713"/>
  <p:tag name="CAPTIONITEMSYSNAME" val="Movie4MoreFormulas_VF102383062Названия&quot;Квартал1&quot;7750085800"/>
  <p:tag name="BOOKMARKENTRYNAME" val="Movie4MoreFormulas_VF102383062Названия&quot;Квартал1&quot;77500"/>
  <p:tag name="BOOKMARKEXITNAME" val="Movie4MoreFormulas_VF102383062Названия&quot;Квартал1&quot;85800"/>
  <p:tag name="CAPTIONDISPLAYAREA" val="False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6c2016ee-504a-492d-a956-0468c85a3b80"/>
  <p:tag name="CAPTIONITEMSYSNAME" val="Movie4MoreFormulas_VF102383062Этосущественноупрощает8590093400"/>
  <p:tag name="BOOKMARKENTRYNAME" val="Movie4MoreFormulas_VF102383062Этосущественноупрощает85900"/>
  <p:tag name="BOOKMARKEXITNAME" val="Movie4MoreFormulas_VF102383062Этосущественноупрощает93400"/>
  <p:tag name="CAPTIONDISPLAYAREA" val="False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1119dd76-6021-463c-9f7f-50cca16815f2"/>
  <p:tag name="CAPTIONITEMSYSNAME" val="Movie4MoreFormulas_VF102383062этоненужно9350099133"/>
  <p:tag name="BOOKMARKENTRYNAME" val="Movie4MoreFormulas_VF102383062этоненужно93500"/>
  <p:tag name="BOOKMARKEXITNAME" val="Movie4MoreFormulas_VF102383062этоненужно99133"/>
  <p:tag name="CAPTIONDISPLAYAREA" val="False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a5061778-e8c4-4cc0-b1b7-f0564b827661"/>
  <p:tag name="CAPTIONITEMSYSNAME" val="Movie4MoreFormulas_VF102383062Присозданиитаблицы102333108967"/>
  <p:tag name="BOOKMARKENTRYNAME" val="Movie4MoreFormulas_VF102383062Присозданиитаблицы102333"/>
  <p:tag name="BOOKMARKEXITNAME" val="Movie4MoreFormulas_VF102383062Присозданиитаблицы108967"/>
  <p:tag name="CAPTIONDISPLAYAREA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30b362ca-246f-4b93-8340-7d5d03cf6ebe"/>
  <p:tag name="CAPTIONITEMSYSNAME" val="Movie1Introduction_VF102382896Здравствуйте.Этоткурс44678933"/>
  <p:tag name="BOOKMARKENTRYNAME" val="Movie1Introduction_VF102382896Здравствуйте.Этоткурс4467"/>
  <p:tag name="BOOKMARKEXITNAME" val="Movie1Introduction_VF102382896Здравствуйте.Этоткурс8933"/>
  <p:tag name="CAPTIONDISPLAYAREA" val="Fals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7870e4c5-4044-420e-b495-2d4c7202ba19"/>
  <p:tag name="CAPTIONITEMSYSNAME" val="Movie1Introduction_VF102382896содержитсяссылкана95600100733"/>
  <p:tag name="BOOKMARKENTRYNAME" val="Movie1Introduction_VF102382896содержитсяссылкана95600"/>
  <p:tag name="BOOKMARKEXITNAME" val="Movie1Introduction_VF102382896содержитсяссылкана100733"/>
  <p:tag name="CAPTIONDISPLAYAREA" val="False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98ec0383-d810-4ef2-a2dc-4eabe6c6a402"/>
  <p:tag name="CAPTIONITEMSYSNAME" val="Movie4MoreFormulas_VF102383062Ящелкнуэту109067113267"/>
  <p:tag name="BOOKMARKENTRYNAME" val="Movie4MoreFormulas_VF102383062Ящелкнуэту109067"/>
  <p:tag name="BOOKMARKEXITNAME" val="Movie4MoreFormulas_VF102383062Ящелкнуэту113267"/>
  <p:tag name="CAPTIONDISPLAYAREA" val="False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54c486e0-badb-420e-a280-833f898ba2fd"/>
  <p:tag name="CAPTIONITEMSYSNAME" val="Movie4MoreFormulas_VF102383062&quot;Конструктор&quot;.Здесьотображается113367119200"/>
  <p:tag name="BOOKMARKENTRYNAME" val="Movie4MoreFormulas_VF102383062&quot;Конструктор&quot;.Здесьотображается113367"/>
  <p:tag name="BOOKMARKEXITNAME" val="Movie4MoreFormulas_VF102383062&quot;Конструктор&quot;.Здесьотображается119200"/>
  <p:tag name="CAPTIONDISPLAYAREA" val="False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db9cc98e-be5e-4161-a559-ed2eae2145ab"/>
  <p:tag name="CAPTIONITEMSYSNAME" val="Movie4MoreFormulas_VF102383062Именастолбцовиспользуются119300125667"/>
  <p:tag name="BOOKMARKENTRYNAME" val="Movie4MoreFormulas_VF102383062Именастолбцовиспользуются119300"/>
  <p:tag name="BOOKMARKEXITNAME" val="Movie4MoreFormulas_VF102383062Именастолбцовиспользуются125667"/>
  <p:tag name="CAPTIONDISPLAYAREA" val="False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67f9f321-6692-44e5-9630-428cfb4be407"/>
  <p:tag name="CAPTIONITEMSYSNAME" val="Movie4MoreFormulas_VF102383062Предположим,вэтой125767132867"/>
  <p:tag name="BOOKMARKENTRYNAME" val="Movie4MoreFormulas_VF102383062Предположим,вэтой125767"/>
  <p:tag name="BOOKMARKEXITNAME" val="Movie4MoreFormulas_VF102383062Предположим,вэтой132867"/>
  <p:tag name="CAPTIONDISPLAYAREA" val="False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f1b66636-ae45-478f-88c8-8ba7cc60484e"/>
  <p:tag name="CAPTIONITEMSYSNAME" val="Movie4MoreFormulas_VF102383062Ящелкнуячейку132967137867"/>
  <p:tag name="BOOKMARKENTRYNAME" val="Movie4MoreFormulas_VF102383062Ящелкнуячейку132967"/>
  <p:tag name="BOOKMARKEXITNAME" val="Movie4MoreFormulas_VF102383062Ящелкнуячейку137867"/>
  <p:tag name="CAPTIONDISPLAYAREA" val="False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d7f6269d-1524-42e8-a572-ae5042881e60"/>
  <p:tag name="CAPTIONITEMSYSNAME" val="Movie4MoreFormulas_VF102383062Послевводаквадратной137967143200"/>
  <p:tag name="BOOKMARKENTRYNAME" val="Movie4MoreFormulas_VF102383062Послевводаквадратной137967"/>
  <p:tag name="BOOKMARKEXITNAME" val="Movie4MoreFormulas_VF102383062Послевводаквадратной143200"/>
  <p:tag name="CAPTIONDISPLAYAREA" val="False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47f360f1-2bfc-4b5a-b19e-224dc27f850e"/>
  <p:tag name="CAPTIONITEMSYSNAME" val="Movie4MoreFormulas_VF102383062Этоструктурированныессылки,143300146900"/>
  <p:tag name="BOOKMARKENTRYNAME" val="Movie4MoreFormulas_VF102383062Этоструктурированныессылки,143300"/>
  <p:tag name="BOOKMARKEXITNAME" val="Movie4MoreFormulas_VF102383062Этоструктурированныессылки,146900"/>
  <p:tag name="CAPTIONDISPLAYAREA" val="False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b69fbf48-0dcc-47d3-9b83-c326396fbe7a"/>
  <p:tag name="CAPTIONITEMSYSNAME" val="Movie4MoreFormulas_VF102383062Ядваждыщелкаю147000153233"/>
  <p:tag name="BOOKMARKENTRYNAME" val="Movie4MoreFormulas_VF102383062Ядваждыщелкаю147000"/>
  <p:tag name="BOOKMARKEXITNAME" val="Movie4MoreFormulas_VF102383062Ядваждыщелкаю153233"/>
  <p:tag name="CAPTIONDISPLAYAREA" val="False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42f67a52-5dd4-4e9e-9ff4-2996bb541fb4"/>
  <p:tag name="CAPTIONITEMSYSNAME" val="Movie4MoreFormulas_VF102383062Теперьввожуеще153333159200"/>
  <p:tag name="BOOKMARKENTRYNAME" val="Movie4MoreFormulas_VF102383062Теперьввожуеще153333"/>
  <p:tag name="BOOKMARKEXITNAME" val="Movie4MoreFormulas_VF102383062Теперьввожуеще159200"/>
  <p:tag name="CAPTIONDISPLAYAREA" val="False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3a17b2d8-5ed7-4f5c-b9e6-b5d7a73fa291"/>
  <p:tag name="CAPTIONITEMSYSNAME" val="Movie4MoreFormulas_VF102383062Дваждыщелкаюстолбец159300164267"/>
  <p:tag name="BOOKMARKENTRYNAME" val="Movie4MoreFormulas_VF102383062Дваждыщелкаюстолбец159300"/>
  <p:tag name="BOOKMARKEXITNAME" val="Movie4MoreFormulas_VF102383062Дваждыщелкаюстолбец164267"/>
  <p:tag name="CAPTIONDISPLAYAREA" val="Fals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d28a6988-c0fc-4a8b-b0e7-735094a7980c"/>
  <p:tag name="CAPTIONITEMSYSNAME" val="Movie1Introduction_VF102382896Здесьестьфлажок100833103967"/>
  <p:tag name="BOOKMARKENTRYNAME" val="Movie1Introduction_VF102382896Здесьестьфлажок100833"/>
  <p:tag name="BOOKMARKEXITNAME" val="Movie1Introduction_VF102382896Здесьестьфлажок103967"/>
  <p:tag name="CAPTIONDISPLAYAREA" val="False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c5081376-e547-440f-a9f2-d1eb55c6f15b"/>
  <p:tag name="CAPTIONITEMSYSNAME" val="Movie4MoreFormulas_VF102383062О,здесьнужна164367168567"/>
  <p:tag name="BOOKMARKENTRYNAME" val="Movie4MoreFormulas_VF102383062О,здесьнужна164367"/>
  <p:tag name="BOOKMARKEXITNAME" val="Movie4MoreFormulas_VF102383062О,здесьнужна168567"/>
  <p:tag name="CAPTIONDISPLAYAREA" val="False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6d524009-0ce0-48e4-844b-83d8a7092ecc"/>
  <p:tag name="CAPTIONITEMSYSNAME" val="Movie4MoreFormulas_VF102383062Теперьформулавыглядит168667183700"/>
  <p:tag name="BOOKMARKENTRYNAME" val="Movie4MoreFormulas_VF102383062Теперьформулавыглядит168667"/>
  <p:tag name="BOOKMARKEXITNAME" val="Movie4MoreFormulas_VF102383062Теперьформулавыглядит183700"/>
  <p:tag name="CAPTIONDISPLAYAREA" val="False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18d27806-f490-4a02-bf61-9c2f13875999"/>
  <p:tag name="CAPTIONITEMSYSNAME" val="Movie4MoreFormulas_VF102383062Янажмуклавишу183800188900"/>
  <p:tag name="BOOKMARKENTRYNAME" val="Movie4MoreFormulas_VF102383062Янажмуклавишу183800"/>
  <p:tag name="BOOKMARKEXITNAME" val="Movie4MoreFormulas_VF102383062Янажмуклавишу188900"/>
  <p:tag name="CAPTIONDISPLAYAREA" val="False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4ba77103-0fce-405c-9705-1d2799075de1"/>
  <p:tag name="CAPTIONITEMSYSNAME" val="Movie4MoreFormulas_VF102383062Excelавтоматическиподставляет189000194233"/>
  <p:tag name="BOOKMARKENTRYNAME" val="Movie4MoreFormulas_VF102383062Excelавтоматическиподставляет189000"/>
  <p:tag name="BOOKMARKEXITNAME" val="Movie4MoreFormulas_VF102383062Excelавтоматическиподставляет194233"/>
  <p:tag name="CAPTIONDISPLAYAREA" val="False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7ba3943d-ade2-49b1-83ca-b0d54138aaac"/>
  <p:tag name="CAPTIONITEMSYSNAME" val="Movie4MoreFormulas_VF102383062мнеудалосьиспользовать194333198933"/>
  <p:tag name="BOOKMARKENTRYNAME" val="Movie4MoreFormulas_VF102383062мнеудалосьиспользовать194333"/>
  <p:tag name="BOOKMARKEXITNAME" val="Movie4MoreFormulas_VF102383062мнеудалосьиспользовать198933"/>
  <p:tag name="CAPTIONDISPLAYAREA" val="False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02fc53ea-31b2-477a-9cd8-dbbf2352300f"/>
  <p:tag name="CAPTIONITEMSYSNAME" val="Movie4MoreFormulas_VF102383062Предположимтеперь,что202600208833"/>
  <p:tag name="BOOKMARKENTRYNAME" val="Movie4MoreFormulas_VF102383062Предположимтеперь,что202600"/>
  <p:tag name="BOOKMARKEXITNAME" val="Movie4MoreFormulas_VF102383062Предположимтеперь,что208833"/>
  <p:tag name="CAPTIONDISPLAYAREA" val="False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5e2fc8a0-a13c-4e96-ae73-b52a1205c9b6"/>
  <p:tag name="CAPTIONITEMSYSNAME" val="Movie4MoreFormulas_VF102383062Дляэтогоя208933212100"/>
  <p:tag name="BOOKMARKENTRYNAME" val="Movie4MoreFormulas_VF102383062Дляэтогоя208933"/>
  <p:tag name="BOOKMARKEXITNAME" val="Movie4MoreFormulas_VF102383062Дляэтогоя212100"/>
  <p:tag name="CAPTIONDISPLAYAREA" val="False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1c6a2685-5c84-4c5c-a80f-26f69a1f7ab7"/>
  <p:tag name="CAPTIONITEMSYSNAME" val="Movie4MoreFormulas_VF102383062Ящелкаюячейку212200221200"/>
  <p:tag name="BOOKMARKENTRYNAME" val="Movie4MoreFormulas_VF102383062Ящелкаюячейку212200"/>
  <p:tag name="BOOKMARKEXITNAME" val="Movie4MoreFormulas_VF102383062Ящелкаюячейку221200"/>
  <p:tag name="CAPTIONDISPLAYAREA" val="False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adea7823-0613-4f93-802c-cf36aa052238"/>
  <p:tag name="CAPTIONITEMSYSNAME" val="Movie4MoreFormulas_VF102383062Кактолькоя221300224067"/>
  <p:tag name="BOOKMARKENTRYNAME" val="Movie4MoreFormulas_VF102383062Кактолькоя221300"/>
  <p:tag name="BOOKMARKEXITNAME" val="Movie4MoreFormulas_VF102383062Кактолькоя224067"/>
  <p:tag name="CAPTIONDISPLAYAREA" val="False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b57b5879-87a0-49bb-97fa-1396b9b9ae6f"/>
  <p:tag name="CAPTIONITEMSYSNAME" val="Movie4MoreFormulas_VF102383062предлагаетсяподходящееимя.224167230367"/>
  <p:tag name="BOOKMARKENTRYNAME" val="Movie4MoreFormulas_VF102383062предлагаетсяподходящееимя.224167"/>
  <p:tag name="BOOKMARKEXITNAME" val="Movie4MoreFormulas_VF102383062предлагаетсяподходящееимя.230367"/>
  <p:tag name="CAPTIONDISPLAYAREA" val="Fals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59c07c15-5693-41f0-9234-2901d2212056"/>
  <p:tag name="CAPTIONITEMSYSNAME" val="Movie1Introduction_VF102382896Яхочуустановить104067110033"/>
  <p:tag name="BOOKMARKENTRYNAME" val="Movie1Introduction_VF102382896Яхочуустановить104067"/>
  <p:tag name="BOOKMARKEXITNAME" val="Movie1Introduction_VF102382896Яхочуустановить110033"/>
  <p:tag name="CAPTIONDISPLAYAREA" val="False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0dd713a3-f9aa-4942-87fd-e1dc6a98a0fd"/>
  <p:tag name="CAPTIONITEMSYSNAME" val="Movie4MoreFormulas_VF102383062Теперь,чтобыоткрыть230467235467"/>
  <p:tag name="BOOKMARKENTRYNAME" val="Movie4MoreFormulas_VF102383062Теперь,чтобыоткрыть230467"/>
  <p:tag name="BOOKMARKEXITNAME" val="Movie4MoreFormulas_VF102383062Теперь,чтобыоткрыть235467"/>
  <p:tag name="CAPTIONDISPLAYAREA" val="False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dcda4c15-6305-4bb6-8ede-3d1359e89d34"/>
  <p:tag name="CAPTIONITEMSYSNAME" val="Movie4MoreFormulas_VF102383062выберувпоявившемся235567237800"/>
  <p:tag name="BOOKMARKENTRYNAME" val="Movie4MoreFormulas_VF102383062выберувпоявившемся235567"/>
  <p:tag name="BOOKMARKEXITNAME" val="Movie4MoreFormulas_VF102383062выберувпоявившемся237800"/>
  <p:tag name="CAPTIONDISPLAYAREA" val="False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c183027d-8f7f-44d6-b943-25be2d96f3eb"/>
  <p:tag name="CAPTIONITEMSYSNAME" val="Movie4MoreFormulas_VF102383062закроюквадратнуюскобку237900245900"/>
  <p:tag name="BOOKMARKENTRYNAME" val="Movie4MoreFormulas_VF102383062закроюквадратнуюскобку237900"/>
  <p:tag name="BOOKMARKEXITNAME" val="Movie4MoreFormulas_VF102383062закроюквадратнуюскобку245900"/>
  <p:tag name="CAPTIONDISPLAYAREA" val="False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026f8063-ba50-40f8-8c12-a7a4100a4351"/>
  <p:tag name="CAPTIONITEMSYSNAME" val="Movie4MoreFormulas_VF102383062Теперьпривводе246000251400"/>
  <p:tag name="BOOKMARKENTRYNAME" val="Movie4MoreFormulas_VF102383062Теперьпривводе246000"/>
  <p:tag name="BOOKMARKEXITNAME" val="Movie4MoreFormulas_VF102383062Теперьпривводе251400"/>
  <p:tag name="CAPTIONDISPLAYAREA" val="False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ac0aa3e0-d9af-447f-ad28-203c342402e9"/>
  <p:tag name="CAPTIONITEMSYSNAME" val="Movie4MoreFormulas_VF102383062Яввожуквадратную251500257700"/>
  <p:tag name="BOOKMARKENTRYNAME" val="Movie4MoreFormulas_VF102383062Яввожуквадратную251500"/>
  <p:tag name="BOOKMARKEXITNAME" val="Movie4MoreFormulas_VF102383062Яввожуквадратную257700"/>
  <p:tag name="CAPTIONDISPLAYAREA" val="False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af4c2849-817f-4e72-b739-07283eeb0419"/>
  <p:tag name="CAPTIONITEMSYSNAME" val="Movie4MoreFormulas_VF102383062вспискеесть257800263300"/>
  <p:tag name="BOOKMARKENTRYNAME" val="Movie4MoreFormulas_VF102383062вспискеесть257800"/>
  <p:tag name="BOOKMARKEXITNAME" val="Movie4MoreFormulas_VF102383062вспискеесть263300"/>
  <p:tag name="CAPTIONDISPLAYAREA" val="False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d716d243-df27-471c-b814-104be59a82ff"/>
  <p:tag name="CAPTIONITEMSYSNAME" val="Movie4MoreFormulas_VF102383062Ядваждыщелкаю263400267500"/>
  <p:tag name="BOOKMARKENTRYNAME" val="Movie4MoreFormulas_VF102383062Ядваждыщелкаю263400"/>
  <p:tag name="BOOKMARKEXITNAME" val="Movie4MoreFormulas_VF102383062Ядваждыщелкаю267500"/>
  <p:tag name="CAPTIONDISPLAYAREA" val="False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2d9f6932-53b9-4718-b51e-2b09cde0128c"/>
  <p:tag name="CAPTIONITEMSYSNAME" val="Movie4MoreFormulas_VF102383062квадратнуюскобку,затем267600278500"/>
  <p:tag name="BOOKMARKENTRYNAME" val="Movie4MoreFormulas_VF102383062квадратнуюскобку,затем267600"/>
  <p:tag name="BOOKMARKEXITNAME" val="Movie4MoreFormulas_VF102383062квадратнуюскобку,затем278500"/>
  <p:tag name="CAPTIONDISPLAYAREA" val="False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a5dcdecc-04a7-42a3-874d-241b4d8937c4"/>
  <p:tag name="CAPTIONITEMSYSNAME" val="Movie4MoreFormulas_VF102383062Болееподробныесведения278600281300"/>
  <p:tag name="BOOKMARKENTRYNAME" val="Movie4MoreFormulas_VF102383062Болееподробныесведения278600"/>
  <p:tag name="BOOKMARKEXITNAME" val="Movie4MoreFormulas_VF102383062Болееподробныесведения281300"/>
  <p:tag name="CAPTIONDISPLAYAREA" val="False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81d428b7-e3ad-4393-bbfe-481a3b6385ec"/>
  <p:tag name="CAPTIONITEMSYSNAME" val="Movie4MoreFormulas_VF102383062можнонайтив281400284767"/>
  <p:tag name="BOOKMARKENTRYNAME" val="Movie4MoreFormulas_VF102383062можнонайтив281400"/>
  <p:tag name="BOOKMARKEXITNAME" val="Movie4MoreFormulas_VF102383062можнонайтив284767"/>
  <p:tag name="CAPTIONDISPLAYAREA" val="Fals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1f4816c9-aac9-49c6-8816-23b2711296c3"/>
  <p:tag name="CAPTIONITEMSYSNAME" val="Movie1Introduction_VF102382896Еслиэтотфлажок110133115267"/>
  <p:tag name="BOOKMARKENTRYNAME" val="Movie1Introduction_VF102382896Еслиэтотфлажок110133"/>
  <p:tag name="BOOKMARKEXITNAME" val="Movie1Introduction_VF102382896Еслиэтотфлажок115267"/>
  <p:tag name="CAPTIONDISPLAYAREA" val="False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c78a37c-47bc-49de-adad-aa8a186314f8"/>
  <p:tag name="CAPTIONINTERNALID" val="9afc5227-52fe-4e15-9bd9-6d29107a69d8"/>
  <p:tag name="CAPTIONITEMSYSNAME" val="Movie4MoreFormulas_VF102383062Обязательновыполнитеупражнение,284867295000"/>
  <p:tag name="BOOKMARKENTRYNAME" val="Movie4MoreFormulas_VF102383062Обязательновыполнитеупражнение,284867"/>
  <p:tag name="BOOKMARKEXITNAME" val="Movie4MoreFormulas_VF102383062Обязательновыполнитеупражнение,295000"/>
  <p:tag name="CAPTIONDISPLAYAREA" val="Fals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272054d2-d808-4a03-b002-ff0c4d482c25"/>
  <p:tag name="CAPTIONITEMSYSNAME" val="Movie1Introduction_VF102382896(&quot;Столбец1&quot;,&quot;Столбец115367123367"/>
  <p:tag name="BOOKMARKENTRYNAME" val="Movie1Introduction_VF102382896(&quot;Столбец1&quot;,&quot;Столбец115367"/>
  <p:tag name="BOOKMARKEXITNAME" val="Movie1Introduction_VF102382896(&quot;Столбец1&quot;,&quot;Столбец123367"/>
  <p:tag name="CAPTIONDISPLAYAREA" val="Fals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a31b461c-9a2c-4492-9308-4fec53dd6f8f"/>
  <p:tag name="CAPTIONITEMSYSNAME" val="Movie1Introduction_VF102382896Обратитевниманиена127067131467"/>
  <p:tag name="BOOKMARKENTRYNAME" val="Movie1Introduction_VF102382896Обратитевниманиена127067"/>
  <p:tag name="BOOKMARKEXITNAME" val="Movie1Introduction_VF102382896Обратитевниманиена131467"/>
  <p:tag name="CAPTIONDISPLAYAREA" val="Fals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bb62202f-aaa3-4e99-8e8f-3314eacc03b5"/>
  <p:tag name="CAPTIONITEMSYSNAME" val="Movie1Introduction_VF102382896поэтомуихвнешний131567136833"/>
  <p:tag name="BOOKMARKENTRYNAME" val="Movie1Introduction_VF102382896поэтомуихвнешний131567"/>
  <p:tag name="BOOKMARKEXITNAME" val="Movie1Introduction_VF102382896поэтомуихвнешний136833"/>
  <p:tag name="CAPTIONDISPLAYAREA" val="Fals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eef3e1f2-520b-406f-bbb1-28f888817b3d"/>
  <p:tag name="CAPTIONITEMSYSNAME" val="Movie1Introduction_VF102382896Заголовкистолбцовотображаются136933142900"/>
  <p:tag name="BOOKMARKENTRYNAME" val="Movie1Introduction_VF102382896Заголовкистолбцовотображаются136933"/>
  <p:tag name="BOOKMARKEXITNAME" val="Movie1Introduction_VF102382896Заголовкистолбцовотображаются142900"/>
  <p:tag name="CAPTIONDISPLAYAREA" val="Fals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d4eec4cd-2857-4f7f-b291-12e6e10938eb"/>
  <p:tag name="CAPTIONITEMSYSNAME" val="Movie1Introduction_VF102382896Заголовоккаждогостолбца143000146733"/>
  <p:tag name="BOOKMARKENTRYNAME" val="Movie1Introduction_VF102382896Заголовоккаждогостолбца143000"/>
  <p:tag name="BOOKMARKEXITNAME" val="Movie1Introduction_VF102382896Заголовоккаждогостолбца146733"/>
  <p:tag name="CAPTIONDISPLAYAREA" val="Fals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81b4286f-f687-4c7e-9eb4-4df7e1e647c4"/>
  <p:tag name="CAPTIONITEMSYSNAME" val="Movie1Introduction_VF102382896меню,спомощью146833151500"/>
  <p:tag name="BOOKMARKENTRYNAME" val="Movie1Introduction_VF102382896меню,спомощью146833"/>
  <p:tag name="BOOKMARKEXITNAME" val="Movie1Introduction_VF102382896меню,спомощью151500"/>
  <p:tag name="CAPTIONDISPLAYAREA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41ded97b-71c1-455f-86a2-d2151fcad7b6"/>
  <p:tag name="CAPTIONITEMSYSNAME" val="Movie1Introduction_VF102382896таблицавприложении903313800"/>
  <p:tag name="BOOKMARKENTRYNAME" val="Movie1Introduction_VF102382896таблицавприложении9033"/>
  <p:tag name="BOOKMARKEXITNAME" val="Movie1Introduction_VF102382896таблицавприложении13800"/>
  <p:tag name="CAPTIONDISPLAYAREA" val="Fals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c6889250-e51d-4661-9d7a-4335fe85b6e5"/>
  <p:tag name="CAPTIONITEMSYSNAME" val="Movie1Introduction_VF102382896акстрокам151600156833"/>
  <p:tag name="BOOKMARKENTRYNAME" val="Movie1Introduction_VF102382896акстрокам151600"/>
  <p:tag name="BOOKMARKEXITNAME" val="Movie1Introduction_VF102382896акстрокам156833"/>
  <p:tag name="CAPTIONDISPLAYAREA" val="Fals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faffe727-7913-47ba-93aa-24ccf13a1d1e"/>
  <p:tag name="CAPTIONITEMSYSNAME" val="Movie1Introduction_VF102382896Прижеланииформат156933159767"/>
  <p:tag name="BOOKMARKENTRYNAME" val="Movie1Introduction_VF102382896Прижеланииформат156933"/>
  <p:tag name="BOOKMARKEXITNAME" val="Movie1Introduction_VF102382896Прижеланииформат159767"/>
  <p:tag name="CAPTIONDISPLAYAREA" val="Fals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9a133ed9-4f56-41b1-859c-c93378652cea"/>
  <p:tag name="CAPTIONITEMSYSNAME" val="Movie1Introduction_VF102382896Еслищелкнутьтаблицу,159867166367"/>
  <p:tag name="BOOKMARKENTRYNAME" val="Movie1Introduction_VF102382896Еслищелкнутьтаблицу,159867"/>
  <p:tag name="BOOKMARKEXITNAME" val="Movie1Introduction_VF102382896Еслищелкнутьтаблицу,166367"/>
  <p:tag name="CAPTIONDISPLAYAREA" val="Fals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488a1c57-7754-46b8-bf07-7c565c5b3d23"/>
  <p:tag name="CAPTIONITEMSYSNAME" val="Movie1Introduction_VF102382896Еслипотребуетсяизменить166467168367"/>
  <p:tag name="BOOKMARKENTRYNAME" val="Movie1Introduction_VF102382896Еслипотребуетсяизменить166467"/>
  <p:tag name="BOOKMARKEXITNAME" val="Movie1Introduction_VF102382896Еслипотребуетсяизменить168367"/>
  <p:tag name="CAPTIONDISPLAYAREA" val="Fals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0688e727-fdae-44dc-bd9e-175f99cd1dfb"/>
  <p:tag name="CAPTIONITEMSYSNAME" val="Movie1Introduction_VF102382896можноперейтив168467171933"/>
  <p:tag name="BOOKMARKENTRYNAME" val="Movie1Introduction_VF102382896можноперейтив168467"/>
  <p:tag name="BOOKMARKEXITNAME" val="Movie1Introduction_VF102382896можноперейтив171933"/>
  <p:tag name="CAPTIONDISPLAYAREA" val="Fals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a5b4dcb1-b903-450b-ad48-02d91e500879"/>
  <p:tag name="CAPTIONITEMSYSNAME" val="Movie1Introduction_VF102382896и,наводяуказатель172033174967"/>
  <p:tag name="BOOKMARKENTRYNAME" val="Movie1Introduction_VF102382896и,наводяуказатель172033"/>
  <p:tag name="BOOKMARKEXITNAME" val="Movie1Introduction_VF102382896и,наводяуказатель174967"/>
  <p:tag name="CAPTIONDISPLAYAREA" val="Fals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7bea9513-d55a-4b30-ba62-560bd780fbf8"/>
  <p:tag name="CAPTIONITEMSYSNAME" val="Movie1Introduction_VF102382896спомощьюфункции175067182333"/>
  <p:tag name="BOOKMARKENTRYNAME" val="Movie1Introduction_VF102382896спомощьюфункции175067"/>
  <p:tag name="BOOKMARKEXITNAME" val="Movie1Introduction_VF102382896спомощьюфункции182333"/>
  <p:tag name="CAPTIONDISPLAYAREA" val="Fals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24744dfb-75c6-4fab-8552-77584ccb65a4"/>
  <p:tag name="CAPTIONITEMSYSNAME" val="Movie1Introduction_VF102382896Текущийстильмне184600187933"/>
  <p:tag name="BOOKMARKENTRYNAME" val="Movie1Introduction_VF102382896Текущийстильмне184600"/>
  <p:tag name="BOOKMARKEXITNAME" val="Movie1Introduction_VF102382896Текущийстильмне187933"/>
  <p:tag name="CAPTIONDISPLAYAREA" val="Fals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fb8659e7-8c53-4c88-afe5-ac4721e0110f"/>
  <p:tag name="CAPTIONITEMSYSNAME" val="Movie1Introduction_VF102382896Помередобавления192033196833"/>
  <p:tag name="BOOKMARKENTRYNAME" val="Movie1Introduction_VF102382896Помередобавления192033"/>
  <p:tag name="BOOKMARKEXITNAME" val="Movie1Introduction_VF102382896Помередобавления196833"/>
  <p:tag name="CAPTIONDISPLAYAREA" val="Fals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1f2969c1-f882-469f-9d48-67436a514dbf"/>
  <p:tag name="CAPTIONITEMSYSNAME" val="Movie1Introduction_VF102382896Чтобыдобавитьв196933202500"/>
  <p:tag name="BOOKMARKENTRYNAME" val="Movie1Introduction_VF102382896Чтобыдобавитьв196933"/>
  <p:tag name="BOOKMARKEXITNAME" val="Movie1Introduction_VF102382896Чтобыдобавитьв202500"/>
  <p:tag name="CAPTIONDISPLAYAREA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fee86311-54b5-425c-81d3-d58ba0b8032f"/>
  <p:tag name="CAPTIONITEMSYSNAME" val="Movie1Introduction_VF102382896Этострокиданных1390018600"/>
  <p:tag name="BOOKMARKENTRYNAME" val="Movie1Introduction_VF102382896Этострокиданных13900"/>
  <p:tag name="BOOKMARKEXITNAME" val="Movie1Introduction_VF102382896Этострокиданных18600"/>
  <p:tag name="CAPTIONDISPLAYAREA" val="Fals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3c9857aa-2742-48f4-823c-2c8fce2196c0"/>
  <p:tag name="CAPTIONITEMSYSNAME" val="Movie1Introduction_VF102382896Явведузаголовок202600208367"/>
  <p:tag name="BOOKMARKENTRYNAME" val="Movie1Introduction_VF102382896Явведузаголовок202600"/>
  <p:tag name="BOOKMARKEXITNAME" val="Movie1Introduction_VF102382896Явведузаголовок208367"/>
  <p:tag name="CAPTIONDISPLAYAREA" val="Fals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fe8c6def-cc83-461b-9072-fc00f3afbf35"/>
  <p:tag name="CAPTIONITEMSYSNAME" val="Movie1Introduction_VF102382896Обратитевнимание:к208467212233"/>
  <p:tag name="BOOKMARKENTRYNAME" val="Movie1Introduction_VF102382896Обратитевнимание:к208467"/>
  <p:tag name="BOOKMARKEXITNAME" val="Movie1Introduction_VF102382896Обратитевнимание:к212233"/>
  <p:tag name="CAPTIONDISPLAYAREA" val="Fals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b8fb4eed-955e-4793-99c8-70511997990c"/>
  <p:tag name="CAPTIONITEMSYSNAME" val="Movie1Introduction_VF102382896Чтобыдобавитьновую212333215900"/>
  <p:tag name="BOOKMARKENTRYNAME" val="Movie1Introduction_VF102382896Чтобыдобавитьновую212333"/>
  <p:tag name="BOOKMARKEXITNAME" val="Movie1Introduction_VF102382896Чтобыдобавитьновую215900"/>
  <p:tag name="CAPTIONDISPLAYAREA" val="Fals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6665f215-ac09-4d77-9e3f-f393650ed8a9"/>
  <p:tag name="CAPTIONITEMSYSNAME" val="Movie1Introduction_VF102382896устанавливаюкурсорв216000220000"/>
  <p:tag name="BOOKMARKENTRYNAME" val="Movie1Introduction_VF102382896устанавливаюкурсорв216000"/>
  <p:tag name="BOOKMARKEXITNAME" val="Movie1Introduction_VF102382896устанавливаюкурсорв220000"/>
  <p:tag name="CAPTIONDISPLAYAREA" val="Fals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47875fe9-b446-4c88-8087-b81c946a5919"/>
  <p:tag name="CAPTIONITEMSYSNAME" val="Movie1Introduction_VF102382896нажимаюклавишуВВОД.220100226000"/>
  <p:tag name="BOOKMARKENTRYNAME" val="Movie1Introduction_VF102382896нажимаюклавишуВВОД.220100"/>
  <p:tag name="BOOKMARKEXITNAME" val="Movie1Introduction_VF102382896нажимаюклавишуВВОД.226000"/>
  <p:tag name="CAPTIONDISPLAYAREA" val="Fals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eba6dd3c-f20d-4f9f-a005-936cb4ed027d"/>
  <p:tag name="CAPTIONITEMSYSNAME" val="Movie1Introduction_VF102382896образом.Добавлятьстолбцы226100230600"/>
  <p:tag name="BOOKMARKENTRYNAME" val="Movie1Introduction_VF102382896образом.Добавлятьстолбцы226100"/>
  <p:tag name="BOOKMARKEXITNAME" val="Movie1Introduction_VF102382896образом.Добавлятьстолбцы230600"/>
  <p:tag name="CAPTIONDISPLAYAREA" val="Fals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4f5bc4d5-4f13-498a-82b1-82a51b570079"/>
  <p:tag name="CAPTIONITEMSYSNAME" val="Movie1Introduction_VF102382896Еслимненужен230700236800"/>
  <p:tag name="BOOKMARKENTRYNAME" val="Movie1Introduction_VF102382896Еслимненужен230700"/>
  <p:tag name="BOOKMARKEXITNAME" val="Movie1Introduction_VF102382896Еслимненужен236800"/>
  <p:tag name="CAPTIONDISPLAYAREA" val="Fals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9e5ec29b-4cd9-43ca-8f9b-5ac45cb5f898"/>
  <p:tag name="CAPTIONITEMSYSNAME" val="Movie1Introduction_VF102382896щелкаюееправой236900242867"/>
  <p:tag name="BOOKMARKENTRYNAME" val="Movie1Introduction_VF102382896щелкаюееправой236900"/>
  <p:tag name="BOOKMARKEXITNAME" val="Movie1Introduction_VF102382896щелкаюееправой242867"/>
  <p:tag name="CAPTIONDISPLAYAREA" val="Fals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62dbf52b-a14c-408d-87c2-5f33287400d3"/>
  <p:tag name="CAPTIONITEMSYSNAME" val="Movie1Introduction_VF102382896&quot;Столбцытаблицыслева&quot;.242967247700"/>
  <p:tag name="BOOKMARKENTRYNAME" val="Movie1Introduction_VF102382896&quot;Столбцытаблицыслева&quot;.242967"/>
  <p:tag name="BOOKMARKEXITNAME" val="Movie1Introduction_VF102382896&quot;Столбцытаблицыслева&quot;.247700"/>
  <p:tag name="CAPTIONDISPLAYAREA" val="Fals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1e18d67c-b1f4-46fe-8070-ed9c074738c3"/>
  <p:tag name="CAPTIONITEMSYSNAME" val="Movie1Introduction_VF102382896Чтобывставитьновую247800253633"/>
  <p:tag name="BOOKMARKENTRYNAME" val="Movie1Introduction_VF102382896Чтобывставитьновую247800"/>
  <p:tag name="BOOKMARKEXITNAME" val="Movie1Introduction_VF102382896Чтобывставитьновую253633"/>
  <p:tag name="CAPTIONDISPLAYAREA" val="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ab722a79-cfb0-4b67-ab2d-83c81d60bfac"/>
  <p:tag name="CAPTIONITEMSYSNAME" val="Movie1Introduction_VF102382896&quot;Страна&quot;,&quot;Продавец&quot;,&quot;Суммы1870023867"/>
  <p:tag name="BOOKMARKENTRYNAME" val="Movie1Introduction_VF102382896&quot;Страна&quot;,&quot;Продавец&quot;,&quot;Суммы18700"/>
  <p:tag name="BOOKMARKEXITNAME" val="Movie1Introduction_VF102382896&quot;Страна&quot;,&quot;Продавец&quot;,&quot;Суммы23867"/>
  <p:tag name="CAPTIONDISPLAYAREA" val="Fals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9dcf4b66-ebff-4f70-a0a5-1a7081191ca2"/>
  <p:tag name="CAPTIONITEMSYSNAME" val="Movie1Introduction_VF102382896навестиуказательмыши253733259267"/>
  <p:tag name="BOOKMARKENTRYNAME" val="Movie1Introduction_VF102382896навестиуказательмыши253733"/>
  <p:tag name="BOOKMARKEXITNAME" val="Movie1Introduction_VF102382896навестиуказательмыши259267"/>
  <p:tag name="CAPTIONDISPLAYAREA" val="Fals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191b38eb-9f4f-4117-bcd3-670dcf9429cd"/>
  <p:tag name="CAPTIONITEMSYSNAME" val="Movie1Introduction_VF102382896Уменьшитьразмерытаблицы259367265500"/>
  <p:tag name="BOOKMARKENTRYNAME" val="Movie1Introduction_VF102382896Уменьшитьразмерытаблицы259367"/>
  <p:tag name="BOOKMARKEXITNAME" val="Movie1Introduction_VF102382896Уменьшитьразмерытаблицы265500"/>
  <p:tag name="CAPTIONDISPLAYAREA" val="Fals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f620db42-b9d4-48d3-9fbd-cb018da1a8dc"/>
  <p:tag name="CAPTIONITEMSYSNAME" val="Movie1Introduction_VF102382896Япростощелкаю265600269300"/>
  <p:tag name="BOOKMARKENTRYNAME" val="Movie1Introduction_VF102382896Япростощелкаю265600"/>
  <p:tag name="BOOKMARKEXITNAME" val="Movie1Introduction_VF102382896Япростощелкаю269300"/>
  <p:tag name="CAPTIONDISPLAYAREA" val="Fals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7ad9c763-787a-4062-91d8-a873893a317a"/>
  <p:tag name="CAPTIONITEMSYSNAME" val="Movie1Introduction_VF102382896мышинакоманду269400273433"/>
  <p:tag name="BOOKMARKENTRYNAME" val="Movie1Introduction_VF102382896мышинакоманду269400"/>
  <p:tag name="BOOKMARKEXITNAME" val="Movie1Introduction_VF102382896мышинакоманду273433"/>
  <p:tag name="CAPTIONDISPLAYAREA" val="Fals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c3f16527-1f3f-4dea-bf5a-47825f5a094a"/>
  <p:tag name="CAPTIONITEMSYSNAME" val="Movie1Introduction_VF102382896Обратитевнимание:форматирование273533280500"/>
  <p:tag name="BOOKMARKENTRYNAME" val="Movie1Introduction_VF102382896Обратитевнимание:форматирование273533"/>
  <p:tag name="BOOKMARKEXITNAME" val="Movie1Introduction_VF102382896Обратитевнимание:форматирование280500"/>
  <p:tag name="CAPTIONDISPLAYAREA" val="Fals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af991147-bf8b-44be-8702-17a9991c9a4a"/>
  <p:tag name="CAPTIONITEMSYSNAME" val="Movie1Introduction_VF102382896Ящелкаюее280600288433"/>
  <p:tag name="BOOKMARKENTRYNAME" val="Movie1Introduction_VF102382896Ящелкаюее280600"/>
  <p:tag name="BOOKMARKEXITNAME" val="Movie1Introduction_VF102382896Ящелкаюее288433"/>
  <p:tag name="CAPTIONDISPLAYAREA" val="Fals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478dd6ef-9082-469a-ac29-915dcc2054f8"/>
  <p:tag name="CAPTIONITEMSYSNAME" val="Movie1Introduction_VF102382896Ещеоднимпреимуществом288533295333"/>
  <p:tag name="BOOKMARKENTRYNAME" val="Movie1Introduction_VF102382896Ещеоднимпреимуществом288533"/>
  <p:tag name="BOOKMARKEXITNAME" val="Movie1Introduction_VF102382896Ещеоднимпреимуществом295333"/>
  <p:tag name="CAPTIONDISPLAYAREA" val="Fals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d4dd3aad-f184-4d3f-8da8-0e5801fa227a"/>
  <p:tag name="CAPTIONITEMSYSNAME" val="Movie1Introduction_VF102382896Припрокруткетаблицы295433299500"/>
  <p:tag name="BOOKMARKENTRYNAME" val="Movie1Introduction_VF102382896Припрокруткетаблицы295433"/>
  <p:tag name="BOOKMARKEXITNAME" val="Movie1Introduction_VF102382896Припрокруткетаблицы299500"/>
  <p:tag name="CAPTIONDISPLAYAREA" val="Fals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fbece62d-ab0c-49f9-8232-45156a7a6466"/>
  <p:tag name="CAPTIONITEMSYSNAME" val="Movie1Introduction_VF102382896поэтомувсегдапонятно,299600306067"/>
  <p:tag name="BOOKMARKENTRYNAME" val="Movie1Introduction_VF102382896поэтомувсегдапонятно,299600"/>
  <p:tag name="BOOKMARKEXITNAME" val="Movie1Introduction_VF102382896поэтомувсегдапонятно,306067"/>
  <p:tag name="CAPTIONDISPLAYAREA" val="Fals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d1bfb949-4514-4946-897c-03cf4bdbe4e7"/>
  <p:tag name="CAPTIONITEMSYSNAME" val="Movie1Introduction_VF102382896Поумолчаниюему306167311900"/>
  <p:tag name="BOOKMARKENTRYNAME" val="Movie1Introduction_VF102382896Поумолчаниюему306167"/>
  <p:tag name="BOOKMARKEXITNAME" val="Movie1Introduction_VF102382896Поумолчаниюему311900"/>
  <p:tag name="CAPTIONDISPLAYAREA" val="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241d9b13-56e7-4d24-98fc-678c45c76273"/>
  <p:tag name="CAPTIONITEMSYSNAME" val="Movie1Introduction_VF102382896Однакоэтоне2396728300"/>
  <p:tag name="BOOKMARKENTRYNAME" val="Movie1Introduction_VF102382896Однакоэтоне23967"/>
  <p:tag name="BOOKMARKEXITNAME" val="Movie1Introduction_VF102382896Однакоэтоне28300"/>
  <p:tag name="CAPTIONDISPLAYAREA" val="Fals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bf08ee43-7dd7-4bfd-9388-ebaf14d8aea7"/>
  <p:tag name="CAPTIONITEMSYSNAME" val="Movie1Introduction_VF102382896Выувидели,как315667322400"/>
  <p:tag name="BOOKMARKENTRYNAME" val="Movie1Introduction_VF102382896Выувидели,как315667"/>
  <p:tag name="BOOKMARKEXITNAME" val="Movie1Introduction_VF102382896Выувидели,как322400"/>
  <p:tag name="CAPTIONDISPLAYAREA" val="Fals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7bbcedfc-bfc7-4a6a-a394-b393a47221f6"/>
  <p:tag name="CAPTIONITEMSYSNAME" val="Movie1Introduction_VF102382896Сначалаяпросто322500329033"/>
  <p:tag name="BOOKMARKENTRYNAME" val="Movie1Introduction_VF102382896Сначалаяпросто322500"/>
  <p:tag name="BOOKMARKEXITNAME" val="Movie1Introduction_VF102382896Сначалаяпросто329033"/>
  <p:tag name="CAPTIONDISPLAYAREA" val="Fals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8b2b3c54-6fe1-4543-84f8-38dd2cc71cbe"/>
  <p:tag name="CAPTIONITEMSYSNAME" val="Movie1Introduction_VF102382896затемвыделюданные,329133336733"/>
  <p:tag name="BOOKMARKENTRYNAME" val="Movie1Introduction_VF102382896затемвыделюданные,329133"/>
  <p:tag name="BOOKMARKEXITNAME" val="Movie1Introduction_VF102382896затемвыделюданные,336733"/>
  <p:tag name="CAPTIONDISPLAYAREA" val="Fals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2ae25d3d-baa1-4780-89ec-5725acf18910"/>
  <p:tag name="CAPTIONITEMSYSNAME" val="Movie1Introduction_VF102382896нажмукнопку&quot;ОК&quot; —336833344767"/>
  <p:tag name="BOOKMARKENTRYNAME" val="Movie1Introduction_VF102382896нажмукнопку&quot;ОК&quot; —336833"/>
  <p:tag name="BOOKMARKEXITNAME" val="Movie1Introduction_VF102382896нажмукнопку&quot;ОК&quot; —344767"/>
  <p:tag name="CAPTIONDISPLAYAREA" val="Fals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e2630998-8102-4542-9289-21ff805e550e"/>
  <p:tag name="CAPTIONITEMSYSNAME" val="Movie1Introduction_VF102382896Дальшемырассмотрим344867349250"/>
  <p:tag name="BOOKMARKENTRYNAME" val="Movie1Introduction_VF102382896Дальшемырассмотрим344867"/>
  <p:tag name="BOOKMARKEXITNAME" val="Movie1Introduction_VF102382896Дальшемырассмотрим349250"/>
  <p:tag name="CAPTIONDISPLAYAREA" val="Fals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DIACAPTIONSHIDDEN" val="False"/>
  <p:tag name="CUSTOMXMLPARTID" val="{9484A752-A076-4E8E-ACC5-22D4BED180C9}"/>
  <p:tag name="CAPTIONID" val="babfd1a9-2086-417b-8409-4eb3c66d34a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1a2ddde8-7af2-429e-9269-91d5abbb53ba"/>
  <p:tag name="CAPTIONITEMSYSNAME" val="Movie2SortFilter_VF102383049Каквыуже49008433"/>
  <p:tag name="BOOKMARKENTRYNAME" val="Movie2SortFilter_VF102383049Каквыуже4900"/>
  <p:tag name="BOOKMARKEXITNAME" val="Movie2SortFilter_VF102383049Каквыуже8433"/>
  <p:tag name="CAPTIONDISPLAYAREA" val="Fals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628fb476-5257-42f3-9d98-24a658cd904f"/>
  <p:tag name="CAPTIONITEMSYSNAME" val="Movie2SortFilter_VF102383049столбцаавтоматическидобавляется853312633"/>
  <p:tag name="BOOKMARKENTRYNAME" val="Movie2SortFilter_VF102383049столбцаавтоматическидобавляется8533"/>
  <p:tag name="BOOKMARKEXITNAME" val="Movie2SortFilter_VF102383049столбцаавтоматическидобавляется12633"/>
  <p:tag name="CAPTIONDISPLAYAREA" val="Fals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669ca700-3934-4443-9635-52af645253d8"/>
  <p:tag name="CAPTIONITEMSYSNAME" val="Movie2SortFilter_VF102383049Посравнениюс1273318933"/>
  <p:tag name="BOOKMARKENTRYNAME" val="Movie2SortFilter_VF102383049Посравнениюс12733"/>
  <p:tag name="BOOKMARKEXITNAME" val="Movie2SortFilter_VF102383049Посравнениюс18933"/>
  <p:tag name="CAPTIONDISPLAYAREA" val="Fals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4e64559c-9daa-470c-94da-8eea79d1f4c7"/>
  <p:tag name="CAPTIONITEMSYSNAME" val="Movie2SortFilter_VF102383049такчтоменю,1903325833"/>
  <p:tag name="BOOKMARKENTRYNAME" val="Movie2SortFilter_VF102383049такчтоменю,19033"/>
  <p:tag name="BOOKMARKEXITNAME" val="Movie2SortFilter_VF102383049такчтоменю,25833"/>
  <p:tag name="CAPTIONDISPLAYAREA" val="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2bcd77a8-8cd6-4dc7-9ade-a7cafa715fb9"/>
  <p:tag name="CAPTIONITEMSYSNAME" val="Movie1Introduction_VF102382896однаковExcel2840031867"/>
  <p:tag name="BOOKMARKENTRYNAME" val="Movie1Introduction_VF102382896однаковExcel28400"/>
  <p:tag name="BOOKMARKEXITNAME" val="Movie1Introduction_VF102382896однаковExcel31867"/>
  <p:tag name="CAPTIONDISPLAYAREA" val="Fals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d70f21a1-4b59-4677-bf1f-706f4a2cae6c"/>
  <p:tag name="CAPTIONITEMSYSNAME" val="Movie2SortFilter_VF102383049Теперьспомощью2593330733"/>
  <p:tag name="BOOKMARKENTRYNAME" val="Movie2SortFilter_VF102383049Теперьспомощью25933"/>
  <p:tag name="BOOKMARKEXITNAME" val="Movie2SortFilter_VF102383049Теперьспомощью30733"/>
  <p:tag name="CAPTIONDISPLAYAREA" val="Fals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84bd707b-53dc-4dc5-a4c2-96be91ef3d6f"/>
  <p:tag name="CAPTIONITEMSYSNAME" val="Movie2SortFilter_VF102383049значениювзависимости3083336133"/>
  <p:tag name="BOOKMARKENTRYNAME" val="Movie2SortFilter_VF102383049значениювзависимости30833"/>
  <p:tag name="BOOKMARKEXITNAME" val="Movie2SortFilter_VF102383049значениювзависимости36133"/>
  <p:tag name="CAPTIONDISPLAYAREA" val="Fals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1b0d8e76-28d1-4d6a-87d6-2a1a94009afe"/>
  <p:tag name="CAPTIONITEMSYSNAME" val="Movie2SortFilter_VF102383049Сортировкуможновыполнить3623338900"/>
  <p:tag name="BOOKMARKENTRYNAME" val="Movie2SortFilter_VF102383049Сортировкуможновыполнить36233"/>
  <p:tag name="BOOKMARKEXITNAME" val="Movie2SortFilter_VF102383049Сортировкуможновыполнить38900"/>
  <p:tag name="CAPTIONDISPLAYAREA" val="Fals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a56b8a18-b993-41ed-981f-b17cc4611f0d"/>
  <p:tag name="CAPTIONITEMSYSNAME" val="Movie2SortFilter_VF102383049Предположим,нужноотсортировать3900042967"/>
  <p:tag name="BOOKMARKENTRYNAME" val="Movie2SortFilter_VF102383049Предположим,нужноотсортировать39000"/>
  <p:tag name="BOOKMARKEXITNAME" val="Movie2SortFilter_VF102383049Предположим,нужноотсортировать42967"/>
  <p:tag name="CAPTIONDISPLAYAREA" val="Fals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368d175f-0447-46d2-9ba2-85465626e576"/>
  <p:tag name="CAPTIONITEMSYSNAME" val="Movie2SortFilter_VF102383049образом,чтобывсе4306747033"/>
  <p:tag name="BOOKMARKENTRYNAME" val="Movie2SortFilter_VF102383049образом,чтобывсе43067"/>
  <p:tag name="BOOKMARKEXITNAME" val="Movie2SortFilter_VF102383049образом,чтобывсе47033"/>
  <p:tag name="CAPTIONDISPLAYAREA" val="Fals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2f01c515-1fc1-4312-95db-5b2380da8c0e"/>
  <p:tag name="CAPTIONITEMSYSNAME" val="Movie2SortFilter_VF102383049Ящелкаюстрелку4713353233"/>
  <p:tag name="BOOKMARKENTRYNAME" val="Movie2SortFilter_VF102383049Ящелкаюстрелку47133"/>
  <p:tag name="BOOKMARKEXITNAME" val="Movie2SortFilter_VF102383049Ящелкаюстрелку53233"/>
  <p:tag name="CAPTIONDISPLAYAREA" val="Fals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ba0e12b4-9bf0-432a-a9dc-881206fd10bc"/>
  <p:tag name="CAPTIONITEMSYSNAME" val="Movie2SortFilter_VF102383049ТеперьКанаданаходится5333359367"/>
  <p:tag name="BOOKMARKENTRYNAME" val="Movie2SortFilter_VF102383049ТеперьКанаданаходится53333"/>
  <p:tag name="BOOKMARKEXITNAME" val="Movie2SortFilter_VF102383049ТеперьКанаданаходится59367"/>
  <p:tag name="CAPTIONDISPLAYAREA" val="Fals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5606dea9-f299-48e1-9d82-449760d758e7"/>
  <p:tag name="CAPTIONITEMSYSNAME" val="Movie2SortFilter_VF102383049Обратитевниманиена5946762633"/>
  <p:tag name="BOOKMARKENTRYNAME" val="Movie2SortFilter_VF102383049Обратитевниманиена59467"/>
  <p:tag name="BOOKMARKEXITNAME" val="Movie2SortFilter_VF102383049Обратитевниманиена62633"/>
  <p:tag name="CAPTIONDISPLAYAREA" val="Fals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69fb18ea-6d4c-4d40-acc3-ede31d0f36de"/>
  <p:tag name="CAPTIONITEMSYSNAME" val="Movie2SortFilter_VF102383049вверх.Онаговорит6273367233"/>
  <p:tag name="BOOKMARKENTRYNAME" val="Movie2SortFilter_VF102383049вверх.Онаговорит62733"/>
  <p:tag name="BOOKMARKEXITNAME" val="Movie2SortFilter_VF102383049вверх.Онаговорит67233"/>
  <p:tag name="CAPTIONDISPLAYAREA" val="Fals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d4fa600a-c0d0-479a-82d4-a186b3d538c6"/>
  <p:tag name="CAPTIONITEMSYSNAME" val="Movie2SortFilter_VF102383049авсеостальные6733373967"/>
  <p:tag name="BOOKMARKENTRYNAME" val="Movie2SortFilter_VF102383049авсеостальные67333"/>
  <p:tag name="BOOKMARKEXITNAME" val="Movie2SortFilter_VF102383049авсеостальные73967"/>
  <p:tag name="CAPTIONDISPLAYAREA" val="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bb813704-6b73-44b0-9993-fa790c6a7abb"/>
  <p:tag name="CAPTIONITEMSYSNAME" val="Movie1Introduction_VF102382896еслиневыполнить3196737700"/>
  <p:tag name="BOOKMARKENTRYNAME" val="Movie1Introduction_VF102382896еслиневыполнить31967"/>
  <p:tag name="BOOKMARKEXITNAME" val="Movie1Introduction_VF102382896еслиневыполнить37700"/>
  <p:tag name="CAPTIONDISPLAYAREA" val="Fals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a4b0e5b2-fad2-4963-8e4c-4a4dafc8d50f"/>
  <p:tag name="CAPTIONITEMSYSNAME" val="Movie2SortFilter_VF102383049Однакопослепервоначальной7406776900"/>
  <p:tag name="BOOKMARKENTRYNAME" val="Movie2SortFilter_VF102383049Однакопослепервоначальной74067"/>
  <p:tag name="BOOKMARKEXITNAME" val="Movie2SortFilter_VF102383049Однакопослепервоначальной76900"/>
  <p:tag name="CAPTIONDISPLAYAREA" val="Fals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ba621d35-b7d6-4acb-8a5e-743154a212fc"/>
  <p:tag name="CAPTIONITEMSYSNAME" val="Movie2SortFilter_VF102383049отсортироватьданныепо7700081867"/>
  <p:tag name="BOOKMARKENTRYNAME" val="Movie2SortFilter_VF102383049отсортироватьданныепо77000"/>
  <p:tag name="BOOKMARKEXITNAME" val="Movie2SortFilter_VF102383049отсортироватьданныепо81867"/>
  <p:tag name="CAPTIONDISPLAYAREA" val="Fals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ed4e4dc6-4cd7-4bfe-8dc7-d15fa9465506"/>
  <p:tag name="CAPTIONITEMSYSNAME" val="Movie2SortFilter_VF102383049Дляэтогоя8196787733"/>
  <p:tag name="BOOKMARKENTRYNAME" val="Movie2SortFilter_VF102383049Дляэтогоя81967"/>
  <p:tag name="BOOKMARKEXITNAME" val="Movie2SortFilter_VF102383049Дляэтогоя87733"/>
  <p:tag name="CAPTIONDISPLAYAREA" val="Fals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a36ee530-d733-4b5e-b15b-61cdd0383708"/>
  <p:tag name="CAPTIONITEMSYSNAME" val="Movie2SortFilter_VF102383049Теперьпродавцыотсортированы8783391667"/>
  <p:tag name="BOOKMARKENTRYNAME" val="Movie2SortFilter_VF102383049Теперьпродавцыотсортированы87833"/>
  <p:tag name="BOOKMARKEXITNAME" val="Movie2SortFilter_VF102383049Теперьпродавцыотсортированы91667"/>
  <p:tag name="CAPTIONDISPLAYAREA" val="Fals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3b5c6f75-d9d4-47e7-b2d2-f03e1786e6ec"/>
  <p:tag name="CAPTIONITEMSYSNAME" val="Movie2SortFilter_VF102383049амаленькаястрелка9176795633"/>
  <p:tag name="BOOKMARKENTRYNAME" val="Movie2SortFilter_VF102383049амаленькаястрелка91767"/>
  <p:tag name="BOOKMARKEXITNAME" val="Movie2SortFilter_VF102383049амаленькаястрелка95633"/>
  <p:tag name="CAPTIONDISPLAYAREA" val="Fals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38bce64d-a788-4d85-b577-6c1494807810"/>
  <p:tag name="CAPTIONITEMSYSNAME" val="Movie2SortFilter_VF102383049посколькусортировкуможно95733100633"/>
  <p:tag name="BOOKMARKENTRYNAME" val="Movie2SortFilter_VF102383049посколькусортировкуможно95733"/>
  <p:tag name="BOOKMARKEXITNAME" val="Movie2SortFilter_VF102383049посколькусортировкуможно100633"/>
  <p:tag name="CAPTIONDISPLAYAREA" val="Fals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5ad298f2-c336-43b6-8749-ffe8ef22a0e7"/>
  <p:tag name="CAPTIONITEMSYSNAME" val="Movie2SortFilter_VF102383049Теперьявыполню100733105700"/>
  <p:tag name="BOOKMARKENTRYNAME" val="Movie2SortFilter_VF102383049Теперьявыполню100733"/>
  <p:tag name="BOOKMARKEXITNAME" val="Movie2SortFilter_VF102383049Теперьявыполню105700"/>
  <p:tag name="CAPTIONDISPLAYAREA" val="Fals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44a29793-23f8-481b-bef4-b721c9a0c7e0"/>
  <p:tag name="CAPTIONITEMSYSNAME" val="Movie2SortFilter_VF102383049Мнепредлагаютсяварианты105800111300"/>
  <p:tag name="BOOKMARKENTRYNAME" val="Movie2SortFilter_VF102383049Мнепредлагаютсяварианты105800"/>
  <p:tag name="BOOKMARKEXITNAME" val="Movie2SortFilter_VF102383049Мнепредлагаютсяварианты111300"/>
  <p:tag name="CAPTIONDISPLAYAREA" val="Fals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6957cd58-8373-4b5a-9d0a-a2ac6b7f6429"/>
  <p:tag name="CAPTIONITEMSYSNAME" val="Movie2SortFilter_VF102383049максимальногокминимальному&quot;,111400116733"/>
  <p:tag name="BOOKMARKENTRYNAME" val="Movie2SortFilter_VF102383049максимальногокминимальному&quot;,111400"/>
  <p:tag name="BOOKMARKEXITNAME" val="Movie2SortFilter_VF102383049максимальногокминимальному&quot;,116733"/>
  <p:tag name="CAPTIONDISPLAYAREA" val="Fals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d1c6f7e9-4fe2-4ced-9291-9effaceee916"/>
  <p:tag name="CAPTIONITEMSYSNAME" val="Movie2SortFilter_VF102383049Обратитевниманиена116833120933"/>
  <p:tag name="BOOKMARKENTRYNAME" val="Movie2SortFilter_VF102383049Обратитевниманиена116833"/>
  <p:tag name="BOOKMARKEXITNAME" val="Movie2SortFilter_VF102383049Обратитевниманиена120933"/>
  <p:tag name="CAPTIONDISPLAYAREA" val="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0611228e-e32c-426b-9541-bc447434d496"/>
  <p:tag name="CAPTIONINTERNALID" val="23a8f12f-65d1-41f4-a497-92394665167c"/>
  <p:tag name="CAPTIONITEMSYSNAME" val="Movie1Introduction_VF102382896Можетвозникнутьвопрос:3780045800"/>
  <p:tag name="BOOKMARKENTRYNAME" val="Movie1Introduction_VF102382896Можетвозникнутьвопрос:37800"/>
  <p:tag name="BOOKMARKEXITNAME" val="Movie1Introduction_VF102382896Можетвозникнутьвопрос:45800"/>
  <p:tag name="CAPTIONDISPLAYAREA" val="Fals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ad6891ec-884a-488d-ba3d-78aba8a8fa83"/>
  <p:tag name="CAPTIONITEMSYSNAME" val="Movie2SortFilter_VF102383049атакжена121033126900"/>
  <p:tag name="BOOKMARKENTRYNAME" val="Movie2SortFilter_VF102383049атакжена121033"/>
  <p:tag name="BOOKMARKEXITNAME" val="Movie2SortFilter_VF102383049атакжена126900"/>
  <p:tag name="CAPTIONDISPLAYAREA" val="Fals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265d09b4-f4ae-469c-8f51-dad0e3f3a007"/>
  <p:tag name="CAPTIONITEMSYSNAME" val="Movie2SortFilter_VF102383049Спомощьюраскрывающихся131033135167"/>
  <p:tag name="BOOKMARKENTRYNAME" val="Movie2SortFilter_VF102383049Спомощьюраскрывающихся131033"/>
  <p:tag name="BOOKMARKEXITNAME" val="Movie2SortFilter_VF102383049Спомощьюраскрывающихся135167"/>
  <p:tag name="CAPTIONDISPLAYAREA" val="Fals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732155b7-5b38-458d-a75b-f60562ec703c"/>
  <p:tag name="CAPTIONITEMSYSNAME" val="Movie2SortFilter_VF102383049выполнятьфильтрацию,чтобы135267140533"/>
  <p:tag name="BOOKMARKENTRYNAME" val="Movie2SortFilter_VF102383049выполнятьфильтрацию,чтобы135267"/>
  <p:tag name="BOOKMARKEXITNAME" val="Movie2SortFilter_VF102383049выполнятьфильтрацию,чтобы140533"/>
  <p:tag name="CAPTIONDISPLAYAREA" val="Fals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c121c24e-a4f2-4b54-bf08-8c2ad24e1336"/>
  <p:tag name="CAPTIONITEMSYSNAME" val="Movie2SortFilter_VF102383049Врезультатебудут140633145333"/>
  <p:tag name="BOOKMARKENTRYNAME" val="Movie2SortFilter_VF102383049Врезультатебудут140633"/>
  <p:tag name="BOOKMARKEXITNAME" val="Movie2SortFilter_VF102383049Врезультатебудут145333"/>
  <p:tag name="CAPTIONDISPLAYAREA" val="Fals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7e21542e-88dc-4ab1-b11d-b2fa09d531f1"/>
  <p:tag name="CAPTIONITEMSYSNAME" val="Movie2SortFilter_VF102383049Например,столбец&quot;Дата145433153833"/>
  <p:tag name="BOOKMARKENTRYNAME" val="Movie2SortFilter_VF102383049Например,столбец&quot;Дата145433"/>
  <p:tag name="BOOKMARKEXITNAME" val="Movie2SortFilter_VF102383049Например,столбец&quot;Дата153833"/>
  <p:tag name="CAPTIONDISPLAYAREA" val="Fals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1759ed9d-27e5-4daa-9023-8723f84d4d3d"/>
  <p:tag name="CAPTIONITEMSYSNAME" val="Movie2SortFilter_VF102383049Предположим,чтомне153933161367"/>
  <p:tag name="BOOKMARKENTRYNAME" val="Movie2SortFilter_VF102383049Предположим,чтомне153933"/>
  <p:tag name="BOOKMARKEXITNAME" val="Movie2SortFilter_VF102383049Предположим,чтомне161367"/>
  <p:tag name="CAPTIONDISPLAYAREA" val="Fals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db4f9f99-3e95-4603-9e44-8ae2046a4ede"/>
  <p:tag name="CAPTIONITEMSYSNAME" val="Movie2SortFilter_VF102383049Теперьустанавливаюфлажок161467170167"/>
  <p:tag name="BOOKMARKENTRYNAME" val="Movie2SortFilter_VF102383049Теперьустанавливаюфлажок161467"/>
  <p:tag name="BOOKMARKEXITNAME" val="Movie2SortFilter_VF102383049Теперьустанавливаюфлажок170167"/>
  <p:tag name="CAPTIONDISPLAYAREA" val="Fals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362f8838-7b5b-4ab0-94c5-5b55bb165c89"/>
  <p:tag name="CAPTIONITEMSYSNAME" val="Movie2SortFilter_VF102383049Аэтотмаленький170267175733"/>
  <p:tag name="BOOKMARKENTRYNAME" val="Movie2SortFilter_VF102383049Аэтотмаленький170267"/>
  <p:tag name="BOOKMARKEXITNAME" val="Movie2SortFilter_VF102383049Аэтотмаленький175733"/>
  <p:tag name="CAPTIONDISPLAYAREA" val="Fals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78fff7bb-92fb-4ae8-a4f6-6a44297ca548"/>
  <p:tag name="CAPTIONITEMSYSNAME" val="Movie2SortFilter_VF102383049Доступныидругие175833178967"/>
  <p:tag name="BOOKMARKENTRYNAME" val="Movie2SortFilter_VF102383049Доступныидругие175833"/>
  <p:tag name="BOOKMARKEXITNAME" val="Movie2SortFilter_VF102383049Доступныидругие178967"/>
  <p:tag name="CAPTIONDISPLAYAREA" val="Fals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babfd1a9-2086-417b-8409-4eb3c66d34a0"/>
  <p:tag name="CAPTIONINTERNALID" val="f5a87ed1-26ed-44e8-85f0-756fce60e7f5"/>
  <p:tag name="CAPTIONITEMSYSNAME" val="Movie2SortFilter_VF102383049Ясноващелкну179067182767"/>
  <p:tag name="BOOKMARKENTRYNAME" val="Movie2SortFilter_VF102383049Ясноващелкну179067"/>
  <p:tag name="BOOKMARKEXITNAME" val="Movie2SortFilter_VF102383049Ясноващелкну182767"/>
  <p:tag name="CAPTIONDISPLAYAREA" val="False"/>
</p:tagLst>
</file>

<file path=ppt/theme/theme1.xml><?xml version="1.0" encoding="utf-8"?>
<a:theme xmlns:a="http://schemas.openxmlformats.org/drawingml/2006/main" name="Office2010_trainin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2010_trainin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��< ? x m l   v e r s i o n = " 1 . 0 "   e n c o d i n g = " u t f - 1 6 " ? > < C a p t i o n I t e m s L i s t   x m l n s : x s i = " h t t p : / / w w w . w 3 . o r g / 2 0 0 1 / X M L S c h e m a - i n s t a n c e "   x m l n s : x s d = " h t t p : / / w w w . w 3 . o r g / 2 0 0 1 / X M L S c h e m a " > < I d > b a b f d 1 a 9 - 2 0 8 6 - 4 1 7 b - 8 4 0 9 - 4 e b 3 c 6 6 d 3 4 a 0 < / I d > < C a p t i o n I t e m s > < C a p t i o n I t e m > < I n t e r n a l I d > 1 a 2 d d d e 8 - 7 a f 2 - 4 2 9 e - 9 2 6 9 - 9 1 d 5 a b b b 5 3 b a < / I n t e r n a l I d > < N a m e > M o v i e 2 S o r t F i l t e r _ V F 1 0 2 3 8 3 0 4 9 0:2KC654 9 0 0 8 4 3 3 < / N a m e > < T e x t > 0:  2K  C65  7=05B5,   ?@8  A>740=88  B01;8FK  2  25@E=NN  OG59:C  :064>3>< / T e x t > < B o o k M a r k E n t r y N a m e > M o v i e 2 S o r t F i l t e r _ V F 1 0 2 3 8 3 0 4 9 0:2KC654 9 0 0 < / B o o k M a r k E n t r y N a m e > < B o o k M a r k E x i t N a m e > M o v i e 2 S o r t F i l t e r _ V F 1 0 2 3 8 3 0 4 9 0:2KC658 4 3 3 < / B o o k M a r k E x i t N a m e > < B o o k M a r k E n t r y P o s i t i o n > 4 9 0 0 < / B o o k M a r k E n t r y P o s i t i o n > < B o o k M a r k E x i t P o s i t i o n > 8 4 3 3 < / B o o k M a r k E x i t P o s i t i o n > < / C a p t i o n I t e m > < C a p t i o n I t e m > < I n t e r n a l I d > 6 2 8 f b 4 7 6 - 5 2 5 7 - 4 2 f 3 - 9 d 9 8 - 2 4 a 6 5 8 c d 9 0 4 f < / I n t e r n a l I d > < N a m e > M o v i e 2 S o r t F i l t e r _ V F 1 0 2 3 8 3 0 4 9 AB>;1F002B><0B8G5A:84>102;O5BAO8 5 3 3 1 2 6 3 3 < / N a m e > < T e x t > AB>;1F0  02B><0B8G5A:8  4>102;O5BAO  AB@5;:0  @0A:@K20NI53>AO  <5=N. < / T e x t > < B o o k M a r k E n t r y N a m e > M o v i e 2 S o r t F i l t e r _ V F 1 0 2 3 8 3 0 4 9 AB>;1F002B><0B8G5A:84>102;O5BAO8 5 3 3 < / B o o k M a r k E n t r y N a m e > < B o o k M a r k E x i t N a m e > M o v i e 2 S o r t F i l t e r _ V F 1 0 2 3 8 3 0 4 9 AB>;1F002B><0B8G5A:84>102;O5BAO1 2 6 3 3 < / B o o k M a r k E x i t N a m e > < B o o k M a r k E n t r y P o s i t i o n > 8 5 3 3 < / B o o k M a r k E n t r y P o s i t i o n > < B o o k M a r k E x i t P o s i t i o n > 1 2 6 3 3 < / B o o k M a r k E x i t P o s i t i o n > < / C a p t i o n I t e m > < C a p t i o n I t e m > < I n t e r n a l I d > 6 6 9 c a 7 0 0 - 3 9 3 4 - 4 4 4 3 - 9 6 3 5 - 5 2 a f 6 4 5 2 5 3 d 8 < / I n t e r n a l I d > < N a m e > M o v i e 2 S o r t F i l t e r _ V F 1 0 2 3 8 3 0 4 9 >A@02=5=8NA1 2 7 3 3 1 8 9 3 3 < / N a m e > < T e x t > >  A@02=5=8N  A  ?@54K4CI8<  2845>@>;8:><  =0  ;8AB5  ?@81028;>AL  =5A:>;L:>  ?CABKE  AB>;1F>2  A;520  >B  B01;8FK, < / T e x t > < B o o k M a r k E n t r y N a m e > M o v i e 2 S o r t F i l t e r _ V F 1 0 2 3 8 3 0 4 9 >A@02=5=8NA1 2 7 3 3 < / B o o k M a r k E n t r y N a m e > < B o o k M a r k E x i t N a m e > M o v i e 2 S o r t F i l t e r _ V F 1 0 2 3 8 3 0 4 9 >A@02=5=8NA1 8 9 3 3 < / B o o k M a r k E x i t N a m e > < B o o k M a r k E n t r y P o s i t i o n > 1 2 7 3 3 < / B o o k M a r k E n t r y P o s i t i o n > < B o o k M a r k E x i t P o s i t i o n > 1 8 9 3 3 < / B o o k M a r k E x i t P o s i t i o n > < / C a p t i o n I t e m > < C a p t i o n I t e m > < I n t e r n a l I d > 4 e 6 4 5 5 9 c - 9 d a a - 4 7 0 c - 9 4 d a - 8 e e a 7 9 d 1 f 4 c 7 < / I n t e r n a l I d > < N a m e > M o v i e 2 S o r t F i l t e r _ V F 1 0 2 3 8 3 0 4 9 B0:GB><5=N, 1 9 0 3 3 2 5 8 3 3 < / N a m e > < T e x t > B0:  GB>  <5=N,   :>B>@>5  ?>O28BAO  G5@57  ?0@C  A5:C=4,   1C45B  ?><5I0BLAO  =0  M:@0=5  8  =5  2K945B  70  53>  ;52K9  :@09. < / T e x t > < B o o k M a r k E n t r y N a m e > M o v i e 2 S o r t F i l t e r _ V F 1 0 2 3 8 3 0 4 9 B0:GB><5=N, 1 9 0 3 3 < / B o o k M a r k E n t r y N a m e > < B o o k M a r k E x i t N a m e > M o v i e 2 S o r t F i l t e r _ V F 1 0 2 3 8 3 0 4 9 B0:GB><5=N, 2 5 8 3 3 < / B o o k M a r k E x i t N a m e > < B o o k M a r k E n t r y P o s i t i o n > 1 9 0 3 3 < / B o o k M a r k E n t r y P o s i t i o n > < B o o k M a r k E x i t P o s i t i o n > 2 5 8 3 3 < / B o o k M a r k E x i t P o s i t i o n > < / C a p t i o n I t e m > < C a p t i o n I t e m > < I n t e r n a l I d > d 7 0 f 2 1 a 1 - 4 b 5 9 - 4 6 7 7 - b f 1 f - 7 0 6 f 4 a 2 c a e 6 c < / I n t e r n a l I d > < N a m e > M o v i e 2 S o r t F i l t e r _ V F 1 0 2 3 8 3 0 4 9 "5?5@LA?><>ILN2 5 9 3 3 3 0 7 3 3 < / N a m e > < T e x t > "5?5@L  A  ?><>ILN  MB8E  AB@5;>:  <>6=>  A>@B8@>20BL  M;5<5=BK  ?>  0;D028BC  8;8  ?>  G8A;>2><C< / T e x t > < B o o k M a r k E n t r y N a m e > M o v i e 2 S o r t F i l t e r _ V F 1 0 2 3 8 3 0 4 9 "5?5@LA?><>ILN2 5 9 3 3 < / B o o k M a r k E n t r y N a m e > < B o o k M a r k E x i t N a m e > M o v i e 2 S o r t F i l t e r _ V F 1 0 2 3 8 3 0 4 9 "5?5@LA?><>ILN3 0 7 3 3 < / B o o k M a r k E x i t N a m e > < B o o k M a r k E n t r y P o s i t i o n > 2 5 9 3 3 < / B o o k M a r k E n t r y P o s i t i o n > < B o o k M a r k E x i t P o s i t i o n > 3 0 7 3 3 < / B o o k M a r k E x i t P o s i t i o n > < / C a p t i o n I t e m > < C a p t i o n I t e m > < I n t e r n a l I d > 8 4 b d 7 0 7 b - 5 3 d c - 4 d c 5 - a 4 c 2 - 9 6 b e 9 1 e f 3 d 6 f < / I n t e r n a l I d > < N a m e > M o v i e 2 S o r t F i l t e r _ V F 1 0 2 3 8 3 0 4 9 7=0G5=8N27028A8<>AB83 0 8 3 3 3 6 1 3 3 < / N a m e > < T e x t > 7=0G5=8N  2  7028A8<>AB8  >B  B>3>,   :0:85  8<5==>  40==K5  A>45@60BAO  2  AB>;1F0E. < / T e x t > < B o o k M a r k E n t r y N a m e > M o v i e 2 S o r t F i l t e r _ V F 1 0 2 3 8 3 0 4 9 7=0G5=8N27028A8<>AB83 0 8 3 3 < / B o o k M a r k E n t r y N a m e > < B o o k M a r k E x i t N a m e > M o v i e 2 S o r t F i l t e r _ V F 1 0 2 3 8 3 0 4 9 7=0G5=8N27028A8<>AB83 6 1 3 3 < / B o o k M a r k E x i t N a m e > < B o o k M a r k E n t r y P o s i t i o n > 3 0 8 3 3 < / B o o k M a r k E n t r y P o s i t i o n > < B o o k M a r k E x i t P o s i t i o n > 3 6 1 3 3 < / B o o k M a r k E x i t P o s i t i o n > < / C a p t i o n I t e m > < C a p t i o n I t e m > < I n t e r n a l I d > 1 b 0 d 8 e 7 6 - 2 8 d 1 - 4 d 6 a - 8 7 d 6 - 2 a 1 a 9 4 0 0 9 a f e < / I n t e r n a l I d > < N a m e > M o v i e 2 S o r t F i l t e r _ V F 1 0 2 3 8 3 0 4 9 !>@B8@>2:C<>6=>2K?>;=8BL3 6 2 3 3 3 8 9 0 0 < / N a m e > < T e x t > !>@B8@>2:C  <>6=>  2K?>;=8BL  ?>  ;N1><C  AB>;1FC. < / T e x t > < B o o k M a r k E n t r y N a m e > M o v i e 2 S o r t F i l t e r _ V F 1 0 2 3 8 3 0 4 9 !>@B8@>2:C<>6=>2K?>;=8BL3 6 2 3 3 < / B o o k M a r k E n t r y N a m e > < B o o k M a r k E x i t N a m e > M o v i e 2 S o r t F i l t e r _ V F 1 0 2 3 8 3 0 4 9 !>@B8@>2:C<>6=>2K?>;=8BL3 8 9 0 0 < / B o o k M a r k E x i t N a m e > < B o o k M a r k E n t r y P o s i t i o n > 3 6 2 3 3 < / B o o k M a r k E n t r y P o s i t i o n > < B o o k M a r k E x i t P o s i t i o n > 3 8 9 0 0 < / B o o k M a r k E x i t P o s i t i o n > < / C a p t i o n I t e m > < C a p t i o n I t e m > < I n t e r n a l I d > a 5 6 b 8 a 1 8 - b 9 9 3 - 4 1 e d - 9 8 1 f - b 1 7 c c 4 6 1 1 f 0 d < / I n t e r n a l I d > < N a m e > M o v i e 2 S o r t F i l t e r _ V F 1 0 2 3 8 3 0 4 9 @54?>;>68<, =C6=>>BA>@B8@>20BL3 9 0 0 0 4 2 9 6 7 < / N a m e > < T e x t > @54?>;>68<,   =C6=>  >BA>@B8@>20BL  40==K5  ?>  AB>;1FC  " !B@0=0"   B0:8<< / T e x t > < B o o k M a r k E n t r y N a m e > M o v i e 2 S o r t F i l t e r _ V F 1 0 2 3 8 3 0 4 9 @54?>;>68<, =C6=>>BA>@B8@>20BL3 9 0 0 0 < / B o o k M a r k E n t r y N a m e > < B o o k M a r k E x i t N a m e > M o v i e 2 S o r t F i l t e r _ V F 1 0 2 3 8 3 0 4 9 @54?>;>68<, =C6=>>BA>@B8@>20BL4 2 9 6 7 < / B o o k M a r k E x i t N a m e > < B o o k M a r k E n t r y P o s i t i o n > 3 9 0 0 0 < / B o o k M a r k E n t r y P o s i t i o n > < B o o k M a r k E x i t P o s i t i o n > 4 2 9 6 7 < / B o o k M a r k E x i t P o s i t i o n > < / C a p t i o n I t e m > < C a p t i o n I t e m > < I n t e r n a l I d > 3 6 8 d 1 7 5 f - 0 4 4 7 - 4 6 d 2 - 9 b a 2 - 8 5 4 6 5 6 2 6 e 5 7 6 < / I n t e r n a l I d > < N a m e > M o v i e 2 S o r t F i l t e r _ V F 1 0 2 3 8 3 0 4 9 >1@07><, GB>1K2A54 3 0 6 7 4 7 0 3 3 < / N a m e > < T e x t > >1@07><,   GB>1K  2A5  AB@0=K  1K;8  ?5@5G8A;5=K  2  0;D028B=><  ?>@O4:5. < / T e x t > < B o o k M a r k E n t r y N a m e > M o v i e 2 S o r t F i l t e r _ V F 1 0 2 3 8 3 0 4 9 >1@07><, GB>1K2A54 3 0 6 7 < / B o o k M a r k E n t r y N a m e > < B o o k M a r k E x i t N a m e > M o v i e 2 S o r t F i l t e r _ V F 1 0 2 3 8 3 0 4 9 >1@07><, GB>1K2A54 7 0 3 3 < / B o o k M a r k E x i t N a m e > < B o o k M a r k E n t r y P o s i t i o n > 4 3 0 6 7 < / B o o k M a r k E n t r y P o s i t i o n > < B o o k M a r k E x i t P o s i t i o n > 4 7 0 3 3 < / B o o k M a r k E x i t P o s i t i o n > < / C a p t i o n I t e m > < C a p t i o n I t e m > < I n t e r n a l I d > 2 f 0 1 c 5 1 5 - 1 f c 1 - 4 3 1 2 - 9 5 d b - 5 b 2 3 8 0 d a 8 c 0 e < / I n t e r n a l I d > < N a m e > M o v i e 2 S o r t F i l t e r _ V F 1 0 2 3 8 3 0 4 9 /I5;:0NAB@5;:C4 7 1 3 3 5 3 2 3 3 < / N a m e > < T e x t > /  I5;:0N  AB@5;:C  @0A:@K20NI53>AO  A?8A:0  8  2K18@0N  20@80=B  " !>@B8@>2:0  >B    4>  /" . < / T e x t > < B o o k M a r k E n t r y N a m e > M o v i e 2 S o r t F i l t e r _ V F 1 0 2 3 8 3 0 4 9 /I5;:0NAB@5;:C4 7 1 3 3 < / B o o k M a r k E n t r y N a m e > < B o o k M a r k E x i t N a m e > M o v i e 2 S o r t F i l t e r _ V F 1 0 2 3 8 3 0 4 9 /I5;:0NAB@5;:C5 3 2 3 3 < / B o o k M a r k E x i t N a m e > < B o o k M a r k E n t r y P o s i t i o n > 4 7 1 3 3 < / B o o k M a r k E n t r y P o s i t i o n > < B o o k M a r k E x i t P o s i t i o n > 5 3 2 3 3 < / B o o k M a r k E x i t P o s i t i o n > < / C a p t i o n I t e m > < C a p t i o n I t e m > < I n t e r n a l I d > b a 0 e 1 2 b 4 - 9 b f 0 - 4 3 2 a - a 9 d c - 8 8 1 2 0 6 f d 1 0 b c < / I n t e r n a l I d > < N a m e > M o v i e 2 S o r t F i l t e r _ V F 1 0 2 3 8 3 0 4 9 "5?5@L0=040=0E>48BAO5 3 3 3 3 5 9 3 6 7 < / N a m e > < T e x t > "5?5@L  0=040  =0E>48BAO  2  25@E=59  G0AB8  A?8A:0,   0  2  =86=59  @0A?>;>65=K  AB@>:8  4;O  !(. < / T e x t > < B o o k M a r k E n t r y N a m e > M o v i e 2 S o r t F i l t e r _ V F 1 0 2 3 8 3 0 4 9 "5?5@L0=040=0E>48BAO5 3 3 3 3 < / B o o k M a r k E n t r y N a m e > < B o o k M a r k E x i t N a m e > M o v i e 2 S o r t F i l t e r _ V F 1 0 2 3 8 3 0 4 9 "5?5@L0=040=0E>48BAO5 9 3 6 7 < / B o o k M a r k E x i t N a m e > < B o o k M a r k E n t r y P o s i t i o n > 5 3 3 3 3 < / B o o k M a r k E n t r y P o s i t i o n > < B o o k M a r k E x i t P o s i t i o n > 5 9 3 6 7 < / B o o k M a r k E x i t P o s i t i o n > < / C a p t i o n I t e m > < C a p t i o n I t e m > < I n t e r n a l I d > 5 6 0 6 d e a 9 - f 2 9 9 - 4 8 e 1 - 9 d 8 2 - 4 4 9 7 6 0 d 7 5 8 e 7 < / I n t e r n a l I d > < N a m e > M o v i e 2 S o r t F i l t e r _ V F 1 0 2 3 8 3 0 4 9 1@0B8B52=8<0=85=05 9 4 6 7 6 2 6 3 3 < / N a m e > < T e x t > 1@0B8B5  2=8<0=85  =0  MBC  <0;5=L:CN  AB@5;:C,   =0?@02;5==CN< / T e x t > < B o o k M a r k E n t r y N a m e > M o v i e 2 S o r t F i l t e r _ V F 1 0 2 3 8 3 0 4 9 1@0B8B52=8<0=85=05 9 4 6 7 < / B o o k M a r k E n t r y N a m e > < B o o k M a r k E x i t N a m e > M o v i e 2 S o r t F i l t e r _ V F 1 0 2 3 8 3 0 4 9 1@0B8B52=8<0=85=06 2 6 3 3 < / B o o k M a r k E x i t N a m e > < B o o k M a r k E n t r y P o s i t i o n > 5 9 4 6 7 < / B o o k M a r k E n t r y P o s i t i o n > < B o o k M a r k E x i t P o s i t i o n > 6 2 6 3 3 < / B o o k M a r k E x i t P o s i t i o n > < / C a p t i o n I t e m > < C a p t i o n I t e m > < I n t e r n a l I d > 6 9 f b 1 8 e a - 6 d 4 c - 4 d 4 0 - a c c 3 - e d e 3 1 d 0 f 3 6 d e < / I n t e r n a l I d > < N a m e > M o v i e 2 S o r t F i l t e r _ V F 1 0 2 3 8 3 0 4 9 225@E. =03>2>@8B6 2 7 3 3 6 7 2 3 3 < / N a m e > < T e x t > 225@E.   =0  3>2>@8B  >  B><,   GB>  40==K5  2  MB><  AB>;1F5  >BA>@B8@>20=K, < / T e x t > < B o o k M a r k E n t r y N a m e > M o v i e 2 S o r t F i l t e r _ V F 1 0 2 3 8 3 0 4 9 225@E. =03>2>@8B6 2 7 3 3 < / B o o k M a r k E n t r y N a m e > < B o o k M a r k E x i t N a m e > M o v i e 2 S o r t F i l t e r _ V F 1 0 2 3 8 3 0 4 9 225@E. =03>2>@8B6 7 2 3 3 < / B o o k M a r k E x i t N a m e > < B o o k M a r k E n t r y P o s i t i o n > 6 2 7 3 3 < / B o o k M a r k E n t r y P o s i t i o n > < B o o k M a r k E x i t P o s i t i o n > 6 7 2 3 3 < / B o o k M a r k E x i t P o s i t i o n > < / C a p t i o n I t e m > < C a p t i o n I t e m > < I n t e r n a l I d > d 4 f a 6 0 0 a - c 0 d 0 - 4 7 9 a - 8 2 d 4 - a 1 8 6 b 3 d 5 3 8 c 6 < / I n t e r n a l I d > < N a m e > M o v i e 2 S o r t F i l t e r _ V F 1 0 2 3 8 3 0 4 9 02A5>AB0;L=K56 7 3 3 3 7 3 9 6 7 < / N a m e > < T e x t > 0  2A5  >AB0;L=K5  AB>;1FK  B01;8FK  C?>@O4>G5=K  A>>B25BAB2CNI8<  >1@07><  A  CG5B><  ?>@O4:0  A>@B8@>2:8  2  ?5@2><  AB>;1F5. < / T e x t > < B o o k M a r k E n t r y N a m e > M o v i e 2 S o r t F i l t e r _ V F 1 0 2 3 8 3 0 4 9 02A5>AB0;L=K56 7 3 3 3 < / B o o k M a r k E n t r y N a m e > < B o o k M a r k E x i t N a m e > M o v i e 2 S o r t F i l t e r _ V F 1 0 2 3 8 3 0 4 9 02A5>AB0;L=K57 3 9 6 7 < / B o o k M a r k E x i t N a m e > < B o o k M a r k E n t r y P o s i t i o n > 6 7 3 3 3 < / B o o k M a r k E n t r y P o s i t i o n > < B o o k M a r k E x i t P o s i t i o n > 7 3 9 6 7 < / B o o k M a r k E x i t P o s i t i o n > < / C a p t i o n I t e m > < C a p t i o n I t e m > < I n t e r n a l I d > a 4 b 0 e 5 b 2 - f a d 2 - 4 9 6 3 - 8 e 4 c - 4 a 4 d a f c 8 d 5 0 f < / I n t e r n a l I d > < N a m e > M o v i e 2 S o r t F i l t e r _ V F 1 0 2 3 8 3 0 4 9 4=0:>?>A;5?5@2>=0G0;L=>97 4 0 6 7 7 6 9 0 0 < / N a m e > < T e x t > 4=0:>  ?>A;5  ?5@2>=0G0;L=>9  A>@B8@>2:8  <>65B  ?>=04>18BLAO< / T e x t > < B o o k M a r k E n t r y N a m e > M o v i e 2 S o r t F i l t e r _ V F 1 0 2 3 8 3 0 4 9 4=0:>?>A;5?5@2>=0G0;L=>97 4 0 6 7 < / B o o k M a r k E n t r y N a m e > < B o o k M a r k E x i t N a m e > M o v i e 2 S o r t F i l t e r _ V F 1 0 2 3 8 3 0 4 9 4=0:>?>A;5?5@2>=0G0;L=>97 6 9 0 0 < / B o o k M a r k E x i t N a m e > < B o o k M a r k E n t r y P o s i t i o n > 7 4 0 6 7 < / B o o k M a r k E n t r y P o s i t i o n > < B o o k M a r k E x i t P o s i t i o n > 7 6 9 0 0 < / B o o k M a r k E x i t P o s i t i o n > < / C a p t i o n I t e m > < C a p t i o n I t e m > < I n t e r n a l I d > b a 6 2 1 d 3 5 - b 7 d 6 - 4 a c b - 8 a 5 e - 7 4 3 1 5 4 a 2 1 2 f c < / I n t e r n a l I d > < N a m e > M o v i e 2 S o r t F i l t e r _ V F 1 0 2 3 8 3 0 4 9 >BA>@B8@>20BL40==K5?>7 7 0 0 0 8 1 8 6 7 < / N a m e > < T e x t > >BA>@B8@>20BL  40==K5  ?>  4@C3><C  ?@87=0:C  ( =0?@8<5@,   ?>  ?@>402FC) . < / T e x t > < B o o k M a r k E n t r y N a m e > M o v i e 2 S o r t F i l t e r _ V F 1 0 2 3 8 3 0 4 9 >BA>@B8@>20BL40==K5?>7 7 0 0 0 < / B o o k M a r k E n t r y N a m e > < B o o k M a r k E x i t N a m e > M o v i e 2 S o r t F i l t e r _ V F 1 0 2 3 8 3 0 4 9 >BA>@B8@>20BL40==K5?>8 1 8 6 7 < / B o o k M a r k E x i t N a m e > < B o o k M a r k E n t r y P o s i t i o n > 7 7 0 0 0 < / B o o k M a r k E n t r y P o s i t i o n > < B o o k M a r k E x i t P o s i t i o n > 8 1 8 6 7 < / B o o k M a r k E x i t P o s i t i o n > < / C a p t i o n I t e m > < C a p t i o n I t e m > < I n t e r n a l I d > e d 4 e 4 d c 6 - 4 c d 7 - 4 b f e - 8 d c 7 - d 1 5 f a 9 4 6 5 5 0 6 < / I n t e r n a l I d > < N a m e > M o v i e 2 S o r t F i l t e r _ V F 1 0 2 3 8 3 0 4 9 ;OMB>3>O8 1 9 6 7 8 7 7 3 3 < / N a m e > < T e x t > ;O  MB>3>  O  I5;:=C  AB@5;:C  2  AB>;1F5  " @>4025F"   8  2K15@C  20@80=B  " !>@B8@>2:0  >B    4>  /" . < / T e x t > < B o o k M a r k E n t r y N a m e > M o v i e 2 S o r t F i l t e r _ V F 1 0 2 3 8 3 0 4 9 ;OMB>3>O8 1 9 6 7 < / B o o k M a r k E n t r y N a m e > < B o o k M a r k E x i t N a m e > M o v i e 2 S o r t F i l t e r _ V F 1 0 2 3 8 3 0 4 9 ;OMB>3>O8 7 7 3 3 < / B o o k M a r k E x i t N a m e > < B o o k M a r k E n t r y P o s i t i o n > 8 1 9 6 7 < / B o o k M a r k E n t r y P o s i t i o n > < B o o k M a r k E x i t P o s i t i o n > 8 7 7 3 3 < / B o o k M a r k E x i t P o s i t i o n > < / C a p t i o n I t e m > < C a p t i o n I t e m > < I n t e r n a l I d > a 3 6 e e 5 3 0 - d 7 3 3 - 4 b 5 e - b 1 5 b - 6 1 c d d 0 3 8 3 7 0 8 < / I n t e r n a l I d > < N a m e > M o v i e 2 S o r t F i l t e r _ V F 1 0 2 3 8 3 0 4 9 "5?5@L?@>402FK>BA>@B8@>20=K8 7 8 3 3 9 1 6 6 7 < / N a m e > < T e x t > "5?5@L  ?@>402FK  >BA>@B8@>20=K  ?>  0;D028BC  ( 3>@>2,   C;8:>2) , < / T e x t > < B o o k M a r k E n t r y N a m e > M o v i e 2 S o r t F i l t e r _ V F 1 0 2 3 8 3 0 4 9 "5?5@L?@>402FK>BA>@B8@>20=K8 7 8 3 3 < / B o o k M a r k E n t r y N a m e > < B o o k M a r k E x i t N a m e > M o v i e 2 S o r t F i l t e r _ V F 1 0 2 3 8 3 0 4 9 "5?5@L?@>402FK>BA>@B8@>20=K9 1 6 6 7 < / B o o k M a r k E x i t N a m e > < B o o k M a r k E n t r y P o s i t i o n > 8 7 8 3 3 < / B o o k M a r k E n t r y P o s i t i o n > < B o o k M a r k E x i t P o s i t i o n > 9 1 6 6 7 < / B o o k M a r k E x i t P o s i t i o n > < / C a p t i o n I t e m > < C a p t i o n I t e m > < I n t e r n a l I d > 3 b 5 c 6 f 7 5 - d 9 d 4 - 4 7 e 7 - b 2 d 2 - f 0 3 e 1 7 8 6 e 6 e c < / I n t e r n a l I d > < N a m e > M o v i e 2 S o r t F i l t e r _ V F 1 0 2 3 8 3 0 4 9 0<0;5=L:0OAB@5;:09 1 7 6 7 9 5 6 3 3 < / N a m e > < T e x t > 0  <0;5=L:0O  AB@5;:0  A>@B8@>2:8  ?5@5<5AB8;0AL  2  MB>B  AB>;15F, < / T e x t > < B o o k M a r k E n t r y N a m e > M o v i e 2 S o r t F i l t e r _ V F 1 0 2 3 8 3 0 4 9 0<0;5=L:0OAB@5;:09 1 7 6 7 < / B o o k M a r k E n t r y N a m e > < B o o k M a r k E x i t N a m e > M o v i e 2 S o r t F i l t e r _ V F 1 0 2 3 8 3 0 4 9 0<0;5=L:0OAB@5;:09 5 6 3 3 < / B o o k M a r k E x i t N a m e > < B o o k M a r k E n t r y P o s i t i o n > 9 1 7 6 7 < / B o o k M a r k E n t r y P o s i t i o n > < B o o k M a r k E x i t P o s i t i o n > 9 5 6 3 3 < / B o o k M a r k E x i t P o s i t i o n > < / C a p t i o n I t e m > < C a p t i o n I t e m > < I n t e r n a l I d > 3 8 b c e 6 4 d - a 7 8 8 - 4 d 8 5 - b 5 7 7 - 6 c 1 4 9 4 8 0 7 8 1 0 < / I n t e r n a l I d > < N a m e > M o v i e 2 S o r t F i l t e r _ V F 1 0 2 3 8 3 0 4 9 ?>A:>;L:CA>@B8@>2:C<>6=>9 5 7 3 3 1 0 0 6 3 3 < / N a m e > < T e x t > ?>A:>;L:C  A>@B8@>2:C  <>6=>  2K?>;=OBL  B>;L:>  ?>  >4=><C  AB>;1FC  >4=>2@5<5==>. < / T e x t > < B o o k M a r k E n t r y N a m e > M o v i e 2 S o r t F i l t e r _ V F 1 0 2 3 8 3 0 4 9 ?>A:>;L:CA>@B8@>2:C<>6=>9 5 7 3 3 < / B o o k M a r k E n t r y N a m e > < B o o k M a r k E x i t N a m e > M o v i e 2 S o r t F i l t e r _ V F 1 0 2 3 8 3 0 4 9 ?>A:>;L:CA>@B8@>2:C<>6=>1 0 0 6 3 3 < / B o o k M a r k E x i t N a m e > < B o o k M a r k E n t r y P o s i t i o n > 9 5 7 3 3 < / B o o k M a r k E n t r y P o s i t i o n > < B o o k M a r k E x i t P o s i t i o n > 1 0 0 6 3 3 < / B o o k M a r k E x i t P o s i t i o n > < / C a p t i o n I t e m > < C a p t i o n I t e m > < I n t e r n a l I d > 5 a d 2 9 8 f 2 - c 3 3 6 - 4 3 b 6 - 8 7 4 9 - f f e 8 e f 2 2 a 0 e 7 < / I n t e r n a l I d > < N a m e > M o v i e 2 S o r t F i l t e r _ V F 1 0 2 3 8 3 0 4 9 "5?5@LO2K?>;=N1 0 0 7 3 3 1 0 5 7 0 0 < / N a m e > < T e x t > "5?5@L  O  2K?>;=N  A>@B8@>2:C  ?>  AB>;1FC  A  G8A;0<8  ( =0?@8<5@,   " >4  70:070" ) . < / T e x t > < B o o k M a r k E n t r y N a m e > M o v i e 2 S o r t F i l t e r _ V F 1 0 2 3 8 3 0 4 9 "5?5@LO2K?>;=N1 0 0 7 3 3 < / B o o k M a r k E n t r y N a m e > < B o o k M a r k E x i t N a m e > M o v i e 2 S o r t F i l t e r _ V F 1 0 2 3 8 3 0 4 9 "5?5@LO2K?>;=N1 0 5 7 0 0 < / B o o k M a r k E x i t N a m e > < B o o k M a r k E n t r y P o s i t i o n > 1 0 0 7 3 3 < / B o o k M a r k E n t r y P o s i t i o n > < B o o k M a r k E x i t P o s i t i o n > 1 0 5 7 0 0 < / B o o k M a r k E x i t P o s i t i o n > < / C a p t i o n I t e m > < C a p t i o n I t e m > < I n t e r n a l I d > 4 4 a 2 9 7 9 3 - 2 3 f 8 - 4 8 1 b - b e f 4 - b 7 2 1 c 9 a 0 c 7 e 0 < / I n t e r n a l I d > < N a m e > M o v i e 2 S o r t F i l t e r _ V F 1 0 2 3 8 3 0 4 9 =5?@54;030NBAO20@80=BK1 0 5 8 0 0 1 1 1 3 0 0 < / N a m e > < T e x t > =5  ?@54;030NBAO  20@80=BK  " !>@B8@>2:0  >B  <8=8<0;L=>3>  :  <0:A8<0;L=><C"   8  " !>@B8@>2:0  >B< / T e x t > < B o o k M a r k E n t r y N a m e > M o v i e 2 S o r t F i l t e r _ V F 1 0 2 3 8 3 0 4 9 =5?@54;030NBAO20@80=BK1 0 5 8 0 0 < / B o o k M a r k E n t r y N a m e > < B o o k M a r k E x i t N a m e > M o v i e 2 S o r t F i l t e r _ V F 1 0 2 3 8 3 0 4 9 =5?@54;030NBAO20@80=BK1 1 1 3 0 0 < / B o o k M a r k E x i t N a m e > < B o o k M a r k E n t r y P o s i t i o n > 1 0 5 8 0 0 < / B o o k M a r k E n t r y P o s i t i o n > < B o o k M a r k E x i t P o s i t i o n > 1 1 1 3 0 0 < / B o o k M a r k E x i t P o s i t i o n > < / C a p t i o n I t e m > < C a p t i o n I t e m > < I n t e r n a l I d > 6 9 5 7 c d 5 8 - 8 3 7 3 - 4 b 5 a - 9 d 0 a - a 2 a c 6 b 7 f 6 4 2 9 < / I n t e r n a l I d > < N a m e > M o v i e 2 S o r t F i l t e r _ V F 1 0 2 3 8 3 0 4 9 <0:A8<0;L=>3>:<8=8<0;L=><C" , 1 1 1 4 0 0 1 1 6 7 3 3 < / N a m e > < T e x t > <0:A8<0;L=>3>  :  <8=8<0;L=><C" ,   8  O  2K18@0N  20@80=B  " B  <0:A8<0;L=>3>  :  <8=8<0;L=><C" . < / T e x t > < B o o k M a r k E n t r y N a m e > M o v i e 2 S o r t F i l t e r _ V F 1 0 2 3 8 3 0 4 9 <0:A8<0;L=>3>:<8=8<0;L=><C" , 1 1 1 4 0 0 < / B o o k M a r k E n t r y N a m e > < B o o k M a r k E x i t N a m e > M o v i e 2 S o r t F i l t e r _ V F 1 0 2 3 8 3 0 4 9 <0:A8<0;L=>3>:<8=8<0;L=><C" , 1 1 6 7 3 3 < / B o o k M a r k E x i t N a m e > < B o o k M a r k E n t r y P o s i t i o n > 1 1 1 4 0 0 < / B o o k M a r k E n t r y P o s i t i o n > < B o o k M a r k E x i t P o s i t i o n > 1 1 6 7 3 3 < / B o o k M a r k E x i t P o s i t i o n > < / C a p t i o n I t e m > < C a p t i o n I t e m > < I n t e r n a l I d > d 1 c 6 f 7 e 9 - 4 f e 2 - 4 c e d - 9 2 9 1 - 9 e f f a c e e e 9 1 6 < / I n t e r n a l I d > < N a m e > M o v i e 2 S o r t F i l t e r _ V F 1 0 2 3 8 3 0 4 9 1@0B8B52=8<0=85=01 1 6 8 3 3 1 2 0 9 3 3 < / N a m e > < T e x t > 1@0B8B5  2=8<0=85  =0  B>,   GB>  AB@5;:0  A>@B8@>2:8  ?5@5<5AB8;0AL  2  MB>B  AB>;15F, < / T e x t > < B o o k M a r k E n t r y N a m e > M o v i e 2 S o r t F i l t e r _ V F 1 0 2 3 8 3 0 4 9 1@0B8B52=8<0=85=01 1 6 8 3 3 < / B o o k M a r k E n t r y N a m e > < B o o k M a r k E x i t N a m e > M o v i e 2 S o r t F i l t e r _ V F 1 0 2 3 8 3 0 4 9 1@0B8B52=8<0=85=01 2 0 9 3 3 < / B o o k M a r k E x i t N a m e > < B o o k M a r k E n t r y P o s i t i o n > 1 1 6 8 3 3 < / B o o k M a r k E n t r y P o s i t i o n > < B o o k M a r k E x i t P o s i t i o n > 1 2 0 9 3 3 < / B o o k M a r k E x i t P o s i t i o n > < / C a p t i o n I t e m > < C a p t i o n I t e m > < I n t e r n a l I d > a d 6 8 9 1 e c - 8 8 4 a - 4 8 8 d - b a 3 d - 7 8 a b a 8 a 8 f a 8 3 < / I n t e r n a l I d > < N a m e > M o v i e 2 S o r t F i l t e r _ V F 1 0 2 3 8 3 0 4 9 0B0:65=01 2 1 0 3 3 1 2 6 9 0 0 < / N a m e > < T e x t > 0  B0:65  =0  B>,   GB>  4@C385  AB>;1FK  B5?5@L  C?>@O4>G5=K  A  CG5B><  ?>@O4:0  A>@B8@>2:8  2  MB><  AB>;1F5. < / T e x t > < B o o k M a r k E n t r y N a m e > M o v i e 2 S o r t F i l t e r _ V F 1 0 2 3 8 3 0 4 9 0B0:65=01 2 1 0 3 3 < / B o o k M a r k E n t r y N a m e > < B o o k M a r k E x i t N a m e > M o v i e 2 S o r t F i l t e r _ V F 1 0 2 3 8 3 0 4 9 0B0:65=01 2 6 9 0 0 < / B o o k M a r k E x i t N a m e > < B o o k M a r k E n t r y P o s i t i o n > 1 2 1 0 3 3 < / B o o k M a r k E n t r y P o s i t i o n > < B o o k M a r k E x i t P o s i t i o n > 1 2 6 9 0 0 < / B o o k M a r k E x i t P o s i t i o n > < / C a p t i o n I t e m > < C a p t i o n I t e m > < I n t e r n a l I d > 2 6 5 d 0 9 b 4 - f 4 a e - 4 6 9 c - 8 f 5 1 - d a d 0 e 3 f 3 a 0 0 7 < / I n t e r n a l I d > < N a m e > M o v i e 2 S o r t F i l t e r _ V F 1 0 2 3 8 3 0 4 9 !?><>ILN@0A:@K20NI8EAO1 3 1 0 3 3 1 3 5 1 6 7 < / N a m e > < T e x t > !  ?><>ILN  @0A:@K20NI8EAO  A?8A:>2  A>  AB@5;:0<8  B0:65  <>6=>< / T e x t > < B o o k M a r k E n t r y N a m e > M o v i e 2 S o r t F i l t e r _ V F 1 0 2 3 8 3 0 4 9 !?><>ILN@0A:@K20NI8EAO1 3 1 0 3 3 < / B o o k M a r k E n t r y N a m e > < B o o k M a r k E x i t N a m e > M o v i e 2 S o r t F i l t e r _ V F 1 0 2 3 8 3 0 4 9 !?><>ILN@0A:@K20NI8EAO1 3 5 1 6 7 < / B o o k M a r k E x i t N a m e > < B o o k M a r k E n t r y P o s i t i o n > 1 3 1 0 3 3 < / B o o k M a r k E n t r y P o s i t i o n > < B o o k M a r k E x i t P o s i t i o n > 1 3 5 1 6 7 < / B o o k M a r k E x i t P o s i t i o n > < / C a p t i o n I t e m > < C a p t i o n I t e m > < I n t e r n a l I d > 7 3 2 1 5 5 b 7 - 5 b 3 8 - 4 5 8 d - a 7 5 b - f 6 0 5 6 2 e c 7 0 3 c < / I n t e r n a l I d > < N a m e > M o v i e 2 S o r t F i l t e r _ V F 1 0 2 3 8 3 0 4 9 2K?>;=OBLD8;LB@0F8N, GB>1K1 3 5 2 6 7 1 4 0 5 3 3 < / N a m e > < T e x t > 2K?>;=OBL  D8;LB@0F8N,   GB>1K  2  B01;8F5  >B>1@060;8AL  B>;L:>  >?@545;5==K5  40==K5. < / T e x t > < B o o k M a r k E n t r y N a m e > M o v i e 2 S o r t F i l t e r _ V F 1 0 2 3 8 3 0 4 9 2K?>;=OBLD8;LB@0F8N, GB>1K1 3 5 2 6 7 < / B o o k M a r k E n t r y N a m e > < B o o k M a r k E x i t N a m e > M o v i e 2 S o r t F i l t e r _ V F 1 0 2 3 8 3 0 4 9 2K?>;=OBLD8;LB@0F8N, GB>1K1 4 0 5 3 3 < / B o o k M a r k E x i t N a m e > < B o o k M a r k E n t r y P o s i t i o n > 1 3 5 2 6 7 < / B o o k M a r k E n t r y P o s i t i o n > < B o o k M a r k E x i t P o s i t i o n > 1 4 0 5 3 3 < / B o o k M a r k E x i t P o s i t i o n > < / C a p t i o n I t e m > < C a p t i o n I t e m > < I n t e r n a l I d > c 1 2 1 c 2 4 e - a 4 f 2 - 4 b 5 4 - b f 0 8 - 8 c 2 a d 2 4 e 1 3 3 6 < / I n t e r n a l I d > < N a m e > M o v i e 2 S o r t F i l t e r _ V F 1 0 2 3 8 3 0 4 9 @57C;LB0B51C4CB1 4 0 6 3 3 1 4 5 3 3 3 < / N a m e > < T e x t >   @57C;LB0B5  1C4CB  284=K  B>;L:>  B5  A2545=8O,   :>B>@K5  =C6=K  2  40==K9  <><5=B. < / T e x t > < B o o k M a r k E n t r y N a m e > M o v i e 2 S o r t F i l t e r _ V F 1 0 2 3 8 3 0 4 9 @57C;LB0B51C4CB1 4 0 6 3 3 < / B o o k M a r k E n t r y N a m e > < B o o k M a r k E x i t N a m e > M o v i e 2 S o r t F i l t e r _ V F 1 0 2 3 8 3 0 4 9 @57C;LB0B51C4CB1 4 5 3 3 3 < / B o o k M a r k E x i t N a m e > < B o o k M a r k E n t r y P o s i t i o n > 1 4 0 6 3 3 < / B o o k M a r k E n t r y P o s i t i o n > < B o o k M a r k E x i t P o s i t i o n > 1 4 5 3 3 3 < / B o o k M a r k E x i t P o s i t i o n > < / C a p t i o n I t e m > < C a p t i o n I t e m > < I n t e r n a l I d > 7 e 2 1 5 4 2 e - 8 8 d c - 4 a b 1 - b 1 1 d - b 2 f a 0 9 d 5 3 1 f 1 < / I n t e r n a l I d > < N a m e > M o v i e 2 S o r t F i l t e r _ V F 1 0 2 3 8 3 0 4 9 0?@8<5@, AB>;15F" 0B01 4 5 4 3 3 1 5 3 8 3 3 < / N a m e > < T e x t > 0?@8<5@,   AB>;15F  " 0B0  70:070"   MB>9  B01;8FK  A>45@68B  40BK  70  2 0 0 9 ,   2 0 1 0   8  2 0 1 1   3>4K. < / T e x t > < B o o k M a r k E n t r y N a m e > M o v i e 2 S o r t F i l t e r _ V F 1 0 2 3 8 3 0 4 9 0?@8<5@, AB>;15F" 0B01 4 5 4 3 3 < / B o o k M a r k E n t r y N a m e > < B o o k M a r k E x i t N a m e > M o v i e 2 S o r t F i l t e r _ V F 1 0 2 3 8 3 0 4 9 0?@8<5@, AB>;15F" 0B01 5 3 8 3 3 < / B o o k M a r k E x i t N a m e > < B o o k M a r k E n t r y P o s i t i o n > 1 4 5 4 3 3 < / B o o k M a r k E n t r y P o s i t i o n > < B o o k M a r k E x i t P o s i t i o n > 1 5 3 8 3 3 < / B o o k M a r k E x i t P o s i t i o n > < / C a p t i o n I t e m > < C a p t i o n I t e m > < I n t e r n a l I d > 1 7 5 9 e d 9 d - 2 7 e 5 - 4 d a a - 9 0 2 3 - 8 7 2 3 f 8 4 d 4 d 3 d < / I n t e r n a l I d > < N a m e > M o v i e 2 S o r t F i l t e r _ V F 1 0 2 3 8 3 0 4 9 @54?>;>68<, GB><=51 5 3 9 3 3 1 6 1 3 6 7 < / N a m e > < T e x t > @54?>;>68<,   GB>  <=5  =C6=K  A2545=8O  B>;L:>  70  2 0 1 0   3>4.   /  I5;:0N  AB@5;:C  8  A=8<0N  D;06>:  " K45;8BL  2A5" . < / T e x t > < B o o k M a r k E n t r y N a m e > M o v i e 2 S o r t F i l t e r _ V F 1 0 2 3 8 3 0 4 9 @54?>;>68<, GB><=51 5 3 9 3 3 < / B o o k M a r k E n t r y N a m e > < B o o k M a r k E x i t N a m e > M o v i e 2 S o r t F i l t e r _ V F 1 0 2 3 8 3 0 4 9 @54?>;>68<, GB><=51 6 1 3 6 7 < / B o o k M a r k E x i t N a m e > < B o o k M a r k E n t r y P o s i t i o n > 1 5 3 9 3 3 < / B o o k M a r k E n t r y P o s i t i o n > < B o o k M a r k E x i t P o s i t i o n > 1 6 1 3 6 7 < / B o o k M a r k E x i t P o s i t i o n > < / C a p t i o n I t e m > < C a p t i o n I t e m > < I n t e r n a l I d > d b 4 f 9 f 9 9 - 3 e 9 5 - 4 6 0 3 - 9 e 4 4 - 8 a e 2 0 4 6 a 4 e d e < / I n t e r n a l I d > < N a m e > M o v i e 2 S o r t F i l t e r _ V F 1 0 2 3 8 3 0 4 9 "5?5@LCAB0=02;820ND;06>:1 6 1 4 6 7 1 7 0 1 6 7 < / N a m e > < T e x t > "5?5@L  CAB0=02;820N  D;06>:  " 2 0 1 0 "   8  =068<0N  :=>?:C  " " .     B01;8F5  >B>1@060NBAO  B>;L:>  70:07K  A  40B0<8  70  2 0 1 0   3>4. < / T e x t > < B o o k M a r k E n t r y N a m e > M o v i e 2 S o r t F i l t e r _ V F 1 0 2 3 8 3 0 4 9 "5?5@LCAB0=02;820ND;06>:1 6 1 4 6 7 < / B o o k M a r k E n t r y N a m e > < B o o k M a r k E x i t N a m e > M o v i e 2 S o r t F i l t e r _ V F 1 0 2 3 8 3 0 4 9 "5?5@LCAB0=02;820ND;06>:1 7 0 1 6 7 < / B o o k M a r k E x i t N a m e > < B o o k M a r k E n t r y P o s i t i o n > 1 6 1 4 6 7 < / B o o k M a r k E n t r y P o s i t i o n > < B o o k M a r k E x i t P o s i t i o n > 1 7 0 1 6 7 < / B o o k M a r k E x i t P o s i t i o n > < / C a p t i o n I t e m > < C a p t i o n I t e m > < I n t e r n a l I d > 3 6 2 f 8 8 3 8 - 7 b 5 b - 4 a b 0 - 9 4 c 5 - 5 b 5 5 b b 1 6 5 c 8 9 < / I n t e r n a l I d > < N a m e > M o v i e 2 S o r t F i l t e r _ V F 1 0 2 3 8 3 0 4 9 MB>B<0;5=L:891 7 0 2 6 7 1 7 5 7 3 3 < / N a m e > < T e x t >   MB>B  <0;5=L:89  7=0G>:  D8;LB@0  3>2>@8B  >  B><,   GB>  40==K5  >BD8;LB@>20=K  ?>  MB><C  AB>;1FC. < / T e x t > < B o o k M a r k E n t r y N a m e > M o v i e 2 S o r t F i l t e r _ V F 1 0 2 3 8 3 0 4 9 MB>B<0;5=L:891 7 0 2 6 7 < / B o o k M a r k E n t r y N a m e > < B o o k M a r k E x i t N a m e > M o v i e 2 S o r t F i l t e r _ V F 1 0 2 3 8 3 0 4 9 MB>B<0;5=L:891 7 5 7 3 3 < / B o o k M a r k E x i t N a m e > < B o o k M a r k E n t r y P o s i t i o n > 1 7 0 2 6 7 < / B o o k M a r k E n t r y P o s i t i o n > < B o o k M a r k E x i t P o s i t i o n > 1 7 5 7 3 3 < / B o o k M a r k E x i t P o s i t i o n > < / C a p t i o n I t e m > < C a p t i o n I t e m > < I n t e r n a l I d > 7 8 f f f 7 b b - 9 2 f b - 4 a e 8 - a 4 f 6 - 6 a 4 4 2 9 7 c a 5 4 8 < / I n t e r n a l I d > < N a m e > M o v i e 2 S o r t F i l t e r _ V F 1 0 2 3 8 3 0 4 9 >ABC?=K84@C3851 7 5 8 3 3 1 7 8 9 6 7 < / N a m e > < T e x t > >ABC?=K  8  4@C385  2>7<>6=>AB8  D8;LB@0F88  ?>  40B0<. < / T e x t > < B o o k M a r k E n t r y N a m e > M o v i e 2 S o r t F i l t e r _ V F 1 0 2 3 8 3 0 4 9 >ABC?=K84@C3851 7 5 8 3 3 < / B o o k M a r k E n t r y N a m e > < B o o k M a r k E x i t N a m e > M o v i e 2 S o r t F i l t e r _ V F 1 0 2 3 8 3 0 4 9 >ABC?=K84@C3851 7 8 9 6 7 < / B o o k M a r k E x i t N a m e > < B o o k M a r k E n t r y P o s i t i o n > 1 7 5 8 3 3 < / B o o k M a r k E n t r y P o s i t i o n > < B o o k M a r k E x i t P o s i t i o n > 1 7 8 9 6 7 < / B o o k M a r k E x i t P o s i t i o n > < / C a p t i o n I t e m > < C a p t i o n I t e m > < I n t e r n a l I d > f 5 a 8 7 e d 1 - 2 6 e d - 4 4 e 8 - 8 5 f 0 - 7 5 6 f c e 6 0 e 7 f 5 < / I n t e r n a l I d > < N a m e > M o v i e 2 S o r t F i l t e r _ V F 1 0 2 3 8 3 0 4 9 /A=>20I5;:=C1 7 9 0 6 7 1 8 2 7 6 7 < / N a m e > < T e x t > /  A=>20  I5;:=C  AB@5;:C  @0A:@K20NI53>AO  A?8A:0  2  AB>;1F5< / T e x t > < B o o k M a r k E n t r y N a m e > M o v i e 2 S o r t F i l t e r _ V F 1 0 2 3 8 3 0 4 9 /A=>20I5;:=C1 7 9 0 6 7 < / B o o k M a r k E n t r y N a m e > < B o o k M a r k E x i t N a m e > M o v i e 2 S o r t F i l t e r _ V F 1 0 2 3 8 3 0 4 9 /A=>20I5;:=C1 8 2 7 6 7 < / B o o k M a r k E x i t N a m e > < B o o k M a r k E n t r y P o s i t i o n > 1 7 9 0 6 7 < / B o o k M a r k E n t r y P o s i t i o n > < B o o k M a r k E x i t P o s i t i o n > 1 8 2 7 6 7 < / B o o k M a r k E x i t P o s i t i o n > < / C a p t i o n I t e m > < C a p t i o n I t e m > < I n t e r n a l I d > a 2 2 9 d e c f - 1 e e b - 4 1 8 0 - a 9 c 2 - 6 8 c d 8 a 2 3 8 3 9 b < / I n t e r n a l I d > < N a m e > M o v i e 2 S o r t F i l t e r _ V F 1 0 2 3 8 3 0 4 9 " 0B070:070" , =0254C1 8 2 8 6 7 1 8 8 8 3 3 < / N a m e > < T e x t > " 0B0  70:070" ,   =0254C  C:070B5;L  <KH8  =0  ?C=:B  " $8;LB@K  ?>  40B5"   8  2K15@C  20@80=B  " @02=>" . < / T e x t > < B o o k M a r k E n t r y N a m e > M o v i e 2 S o r t F i l t e r _ V F 1 0 2 3 8 3 0 4 9 " 0B070:070" , =0254C1 8 2 8 6 7 < / B o o k M a r k E n t r y N a m e > < B o o k M a r k E x i t N a m e > M o v i e 2 S o r t F i l t e r _ V F 1 0 2 3 8 3 0 4 9 " 0B070:070" , =0254C1 8 8 8 3 3 < / B o o k M a r k E x i t N a m e > < B o o k M a r k E n t r y P o s i t i o n > 1 8 2 8 6 7 < / B o o k M a r k E n t r y P o s i t i o n > < B o o k M a r k E x i t P o s i t i o n > 1 8 8 8 3 3 < / B o o k M a r k E x i t P o s i t i o n > < / C a p t i o n I t e m > < C a p t i o n I t e m > < I n t e r n a l I d > b 1 b 8 3 0 6 7 - 3 7 c 8 - 4 d e e - b 2 2 a - c a c 2 2 2 a 9 b a 8 6 < / I n t e r n a l I d > < N a m e > M o v i e 2 S o r t F i l t e r _ V F 1 0 2 3 8 3 0 4 9 =5=C6=K2A51 8 8 9 3 3 1 9 5 2 3 3 < / N a m e > < T e x t > =5  =C6=K  2A5  70:07K  70  2 2   A5=BO1@O  2 0 1 0   3>40.   /  =068<0N  :=>?:C  " " . < / T e x t > < B o o k M a r k E n t r y N a m e > M o v i e 2 S o r t F i l t e r _ V F 1 0 2 3 8 3 0 4 9 =5=C6=K2A51 8 8 9 3 3 < / B o o k M a r k E n t r y N a m e > < B o o k M a r k E x i t N a m e > M o v i e 2 S o r t F i l t e r _ V F 1 0 2 3 8 3 0 4 9 =5=C6=K2A51 9 5 2 3 3 < / B o o k M a r k E x i t N a m e > < B o o k M a r k E n t r y P o s i t i o n > 1 8 8 9 3 3 < / B o o k M a r k E n t r y P o s i t i o n > < B o o k M a r k E x i t P o s i t i o n > 1 9 5 2 3 3 < / B o o k M a r k E x i t P o s i t i o n > < / C a p t i o n I t e m > < C a p t i o n I t e m > < I n t e r n a l I d > 3 a 3 2 9 0 4 c - f 8 7 8 - 4 f e d - a e 4 8 - b a 3 6 f b 4 3 2 6 2 0 < / I n t e r n a l I d > < N a m e > M o v i e 2 S o r t F i l t e r _ V F 1 0 2 3 8 3 0 4 9 B>1@060NBAO42070:0701 9 5 3 3 3 2 0 1 9 0 0 < / N a m e > < T e x t > B>1@060NBAO  420  70:070  70  2 2   A5=BO1@O,   D0<8;88  ?@>402F>2�    5A>F:89  8  <5;LG5=:>. < / T e x t > < B o o k M a r k E n t r y N a m e > M o v i e 2 S o r t F i l t e r _ V F 1 0 2 3 8 3 0 4 9 B>1@060NBAO42070:0701 9 5 3 3 3 < / B o o k M a r k E n t r y N a m e > < B o o k M a r k E x i t N a m e > M o v i e 2 S o r t F i l t e r _ V F 1 0 2 3 8 3 0 4 9 B>1@060NBAO42070:0702 0 1 9 0 0 < / B o o k M a r k E x i t N a m e > < B o o k M a r k E n t r y P o s i t i o n > 1 9 5 3 3 3 < / B o o k M a r k E n t r y P o s i t i o n > < B o o k M a r k E x i t P o s i t i o n > 2 0 1 9 0 0 < / B o o k M a r k E x i t P o s i t i o n > < / C a p t i o n I t e m > < C a p t i o n I t e m > < I n t e r n a l I d > e 4 0 2 a 3 0 e - f b 1 5 - 4 f d b - b 4 b 2 - 0 8 f 1 1 c 9 d d 7 7 7 < / I n t e r n a l I d > < N a m e > M o v i e 2 S o r t F i l t e r _ V F 1 0 2 3 8 3 0 4 9 "5?5@LO>B<5=N2 0 2 0 0 0 2 0 9 3 0 0 < / N a m e > < T e x t > "5?5@L  O  >B<5=N  MB>B  D8;LB@,   2K1@02  :><0=4C  " #40;8BL  D8;LB@  A  ' ' 0B0  70:070' ' " ,   8  7=0G>:  D8;LB@0  8AG5705B. < / T e x t > < B o o k M a r k E n t r y N a m e > M o v i e 2 S o r t F i l t e r _ V F 1 0 2 3 8 3 0 4 9 "5?5@LO>B<5=N2 0 2 0 0 0 < / B o o k M a r k E n t r y N a m e > < B o o k M a r k E x i t N a m e > M o v i e 2 S o r t F i l t e r _ V F 1 0 2 3 8 3 0 4 9 "5?5@LO>B<5=N2 0 9 3 0 0 < / B o o k M a r k E x i t N a m e > < B o o k M a r k E n t r y P o s i t i o n > 2 0 2 0 0 0 < / B o o k M a r k E n t r y P o s i t i o n > < B o o k M a r k E x i t P o s i t i o n > 2 0 9 3 0 0 < / B o o k M a r k E x i t P o s i t i o n > < / C a p t i o n I t e m > < C a p t i o n I t e m > < I n t e r n a l I d > 6 b 2 9 7 e c 4 - b 4 3 1 - 4 a e c - 9 d 9 d - 3 2 c 6 c 0 1 4 c 7 1 6 < / I n t e r n a l I d > < N a m e > M o v i e 2 S o r t F i l t e r _ V F 1 0 2 3 8 3 0 4 9 >6=>B0:652K?>;=OBL2 0 9 4 0 0 2 1 3 5 6 7 < / N a m e > < T e x t > >6=>  B0:65  2K?>;=OBL  D8;LB@0F8N  B5:AB>2KE  40==KE. < / T e x t > < B o o k M a r k E n t r y N a m e > M o v i e 2 S o r t F i l t e r _ V F 1 0 2 3 8 3 0 4 9 >6=>B0:652K?>;=OBL2 0 9 4 0 0 < / B o o k M a r k E n t r y N a m e > < B o o k M a r k E x i t N a m e > M o v i e 2 S o r t F i l t e r _ V F 1 0 2 3 8 3 0 4 9 >6=>B0:652K?>;=OBL2 1 3 5 6 7 < / B o o k M a r k E x i t N a m e > < B o o k M a r k E n t r y P o s i t i o n > 2 0 9 4 0 0 < / B o o k M a r k E n t r y P o s i t i o n > < B o o k M a r k E x i t P o s i t i o n > 2 1 3 5 6 7 < / B o o k M a r k E x i t P o s i t i o n > < / C a p t i o n I t e m > < C a p t i o n I t e m > < I n t e r n a l I d > 7 4 e 5 3 f 2 1 - 3 5 7 1 - 4 f d 7 - b 5 9 3 - 4 4 b 0 5 2 6 6 0 3 e d < / I n t e r n a l I d > < N a m e > M o v i e 2 S o r t F i l t e r _ V F 1 0 2 3 8 3 0 4 9 />B:@>N;8AB2 1 3 6 6 7 2 1 7 4 6 7 < / N a m e > < T e x t > /  >B:@>N  ;8AB  " >@59" ,   I5;:=C2  O@;KG>:  " >@59"   2=87C  ;8AB0. < / T e x t > < B o o k M a r k E n t r y N a m e > M o v i e 2 S o r t F i l t e r _ V F 1 0 2 3 8 3 0 4 9 />B:@>N;8AB2 1 3 6 6 7 < / B o o k M a r k E n t r y N a m e > < B o o k M a r k E x i t N a m e > M o v i e 2 S o r t F i l t e r _ V F 1 0 2 3 8 3 0 4 9 />B:@>N;8AB2 1 7 4 6 7 < / B o o k M a r k E x i t N a m e > < B o o k M a r k E n t r y P o s i t i o n > 2 1 3 6 6 7 < / B o o k M a r k E n t r y P o s i t i o n > < B o o k M a r k E x i t P o s i t i o n > 2 1 7 4 6 7 < / B o o k M a r k E x i t P o s i t i o n > < / C a p t i o n I t e m > < C a p t i o n I t e m > < I n t e r n a l I d > f f 7 2 3 5 9 5 - 4 5 5 3 - 4 d 5 f - 9 6 9 0 - d 1 3 8 f a 8 6 d 4 e 3 < / I n t e r n a l I d > < N a m e > M o v i e 2 S o r t F i l t e r _ V F 1 0 2 3 8 3 0 4 9 -B>A?8A>:2A5E2 1 7 5 6 7 2 2 0 7 0 0 < / N a m e > < T e x t > -B>  A?8A>:  2A5E  B>20@>2  :><?0=88  " >@59" . < / T e x t > < B o o k M a r k E n t r y N a m e > M o v i e 2 S o r t F i l t e r _ V F 1 0 2 3 8 3 0 4 9 -B>A?8A>:2A5E2 1 7 5 6 7 < / B o o k M a r k E n t r y N a m e > < B o o k M a r k E x i t N a m e > M o v i e 2 S o r t F i l t e r _ V F 1 0 2 3 8 3 0 4 9 -B>A?8A>:2A5E2 2 0 7 0 0 < / B o o k M a r k E x i t N a m e > < B o o k M a r k E n t r y P o s i t i o n > 2 1 7 5 6 7 < / B o o k M a r k E n t r y P o s i t i o n > < B o o k M a r k E x i t P o s i t i o n > 2 2 0 7 0 0 < / B o o k M a r k E x i t P o s i t i o n > < / C a p t i o n I t e m > < C a p t i o n I t e m > < I n t e r n a l I d > 7 a 8 d b 4 2 5 - 2 3 0 4 - 4 1 f f - 8 f e e - f 2 c a f 1 b 8 c e 6 3 < / I n t e r n a l I d > < N a m e > M o v i e 2 S o r t F i l t e r _ V F 1 0 2 3 8 3 0 4 9 /E>GC2K1@0BL2 2 0 8 0 0 2 2 5 6 6 7 < / N a m e > < T e x t > /  E>GC  2K1@0BL  2A5  B>20@K,   =0720=8O  :>B>@KE  A>45@60B  A;>2>  " A>CA" . < / T e x t > < B o o k M a r k E n t r y N a m e > M o v i e 2 S o r t F i l t e r _ V F 1 0 2 3 8 3 0 4 9 /E>GC2K1@0BL2 2 0 8 0 0 < / B o o k M a r k E n t r y N a m e > < B o o k M a r k E x i t N a m e > M o v i e 2 S o r t F i l t e r _ V F 1 0 2 3 8 3 0 4 9 /E>GC2K1@0BL2 2 5 6 6 7 < / B o o k M a r k E x i t N a m e > < B o o k M a r k E n t r y P o s i t i o n > 2 2 0 8 0 0 < / B o o k M a r k E n t r y P o s i t i o n > < B o o k M a r k E x i t P o s i t i o n > 2 2 5 6 6 7 < / B o o k M a r k E x i t P o s i t i o n > < / C a p t i o n I t e m > < C a p t i o n I t e m > < I n t e r n a l I d > 1 b 0 7 f 1 6 6 - 9 a 7 5 - 4 7 9 f - b f 2 9 - c a c 7 7 6 f d 0 8 d 8 < / I n t e r n a l I d > < N a m e > M o v i e 2 S o r t F i l t e r _ V F 1 0 2 3 8 3 0 4 9 /I5;:0NAB@5;:C2 2 5 7 6 7 2 3 4 3 6 7 < / N a m e > < T e x t > /  I5;:0N  AB@5;:C  @0A:@K20NI53>AO  A?8A:0,   =02>6C  C:070B5;L  <KH8  =0  ?C=:B  " "5:AB>2K5  D8;LB@K"   8  2K18@0N  20@80=B  " A>45@68B" . < / T e x t > < B o o k M a r k E n t r y N a m e > M o v i e 2 S o r t F i l t e r _ V F 1 0 2 3 8 3 0 4 9 /I5;:0NAB@5;:C2 2 5 7 6 7 < / B o o k M a r k E n t r y N a m e > < B o o k M a r k E x i t N a m e > M o v i e 2 S o r t F i l t e r _ V F 1 0 2 3 8 3 0 4 9 /I5;:0NAB@5;:C2 3 4 3 6 7 < / B o o k M a r k E x i t N a m e > < B o o k M a r k E n t r y P o s i t i o n > 2 2 5 7 6 7 < / B o o k M a r k E n t r y P o s i t i o n > < B o o k M a r k E x i t P o s i t i o n > 2 3 4 3 6 7 < / B o o k M a r k E x i t P o s i t i o n > < / C a p t i o n I t e m > < C a p t i o n I t e m > < I n t e r n a l I d > b c e c 0 f d 6 - 4 5 1 b - 4 8 6 4 - b 0 2 4 - c d 2 4 1 a 2 3 8 0 b 5 < / I n t e r n a l I d > < N a m e > M o v i e 2 S o r t F i l t e r _ V F 1 0 2 3 8 3 0 4 9 ?>;5" A>45@68B" 2 3 4 4 6 7 2 3 8 4 0 0 < / N a m e > < T e x t >   ?>;5  " A>45@68B"   22>6C  A;>2>  " A>CA"   8  =068<0N  :=>?:C  " " . < / T e x t > < B o o k M a r k E n t r y N a m e > M o v i e 2 S o r t F i l t e r _ V F 1 0 2 3 8 3 0 4 9 ?>;5" A>45@68B" 2 3 4 4 6 7 < / B o o k M a r k E n t r y N a m e > < B o o k M a r k E x i t N a m e > M o v i e 2 S o r t F i l t e r _ V F 1 0 2 3 8 3 0 4 9 ?>;5" A>45@68B" 2 3 8 4 0 0 < / B o o k M a r k E x i t N a m e > < B o o k M a r k E n t r y P o s i t i o n > 2 3 4 4 6 7 < / B o o k M a r k E n t r y P o s i t i o n > < B o o k M a r k E x i t P o s i t i o n > 2 3 8 4 0 0 < / B o o k M a r k E x i t P o s i t i o n > < / C a p t i o n I t e m > < C a p t i o n I t e m > < I n t e r n a l I d > 7 c 9 c b 1 4 4 - 9 5 3 7 - 4 0 2 7 - a 7 2 5 - 4 e 5 5 e 7 d 7 0 b 4 5 < / I n t e r n a l I d > < N a m e > M o v i e 2 S o r t F i l t e r _ V F 1 0 2 3 8 3 0 4 9 K2848<B@82 3 8 5 0 0 2 4 1 9 0 0 < / N a m e > < T e x t > K  2848<  B@8  B>20@0  :><?0=88  " >@59" ,   2  =0720=8OE  :>B>@KE< / T e x t > < B o o k M a r k E n t r y N a m e > M o v i e 2 S o r t F i l t e r _ V F 1 0 2 3 8 3 0 4 9 K2848<B@82 3 8 5 0 0 < / B o o k M a r k E n t r y N a m e > < B o o k M a r k E x i t N a m e > M o v i e 2 S o r t F i l t e r _ V F 1 0 2 3 8 3 0 4 9 K2848<B@82 4 1 9 0 0 < / B o o k M a r k E x i t N a m e > < B o o k M a r k E n t r y P o s i t i o n > 2 3 8 5 0 0 < / B o o k M a r k E n t r y P o s i t i o n > < B o o k M a r k E x i t P o s i t i o n > 2 4 1 9 0 0 < / B o o k M a r k E x i t P o s i t i o n > < / C a p t i o n I t e m > < C a p t i o n I t e m > < I n t e r n a l I d > b f 3 4 3 5 c b - c c 8 d - 4 2 9 0 - 8 f 7 1 - b 3 9 3 9 9 6 1 b 9 0 b < / I n t e r n a l I d > < N a m e > M o v i e 2 S o r t F i l t e r _ V F 1 0 2 3 8 3 0 4 9 5ABLA;>2>" A>CA" : 2 4 2 0 0 0 2 4 7 3 6 7 < / N a m e > < T e x t > 5ABL  A;>2>  " A>CA" :   " !>CA  :0@@8" ,   " C8780=A:89  A>CA"   8  " "><0B=K9  A>CA" . < / T e x t > < B o o k M a r k E n t r y N a m e > M o v i e 2 S o r t F i l t e r _ V F 1 0 2 3 8 3 0 4 9 5ABLA;>2>" A>CA" : 2 4 2 0 0 0 < / B o o k M a r k E n t r y N a m e > < B o o k M a r k E x i t N a m e > M o v i e 2 S o r t F i l t e r _ V F 1 0 2 3 8 3 0 4 9 5ABLA;>2>" A>CA" : 2 4 7 3 6 7 < / B o o k M a r k E x i t N a m e > < B o o k M a r k E n t r y P o s i t i o n > 2 4 2 0 0 0 < / B o o k M a r k E n t r y P o s i t i o n > < B o o k M a r k E x i t P o s i t i o n > 2 4 7 3 6 7 < / B o o k M a r k E x i t P o s i t i o n > < / C a p t i o n I t e m > < C a p t i o n I t e m > < I n t e r n a l I d > 7 7 6 1 1 4 2 7 - 6 e 7 1 - 4 7 9 5 - a 9 2 2 - 9 d d 3 f 3 2 b f 0 9 4 < / I n t e r n a l I d > < N a m e > M o v i e 2 S o r t F i l t e r _ V F 1 0 2 3 8 3 0 4 9 "5?5@LO>G8IC2 4 7 4 6 7 2 5 0 5 0 0 < / N a m e > < T e x t > "5?5@L  O  >G8IC  D8;LB@,   I5;:=C2  AB@5;:C  8  2K1@02  :><0=4C< / T e x t > < B o o k M a r k E n t r y N a m e > M o v i e 2 S o r t F i l t e r _ V F 1 0 2 3 8 3 0 4 9 "5?5@LO>G8IC2 4 7 4 6 7 < / B o o k M a r k E n t r y N a m e > < B o o k M a r k E x i t N a m e > M o v i e 2 S o r t F i l t e r _ V F 1 0 2 3 8 3 0 4 9 "5?5@LO>G8IC2 5 0 5 0 0 < / B o o k M a r k E x i t N a m e > < B o o k M a r k E n t r y P o s i t i o n > 2 4 7 4 6 7 < / B o o k M a r k E n t r y P o s i t i o n > < B o o k M a r k E x i t P o s i t i o n > 2 5 0 5 0 0 < / B o o k M a r k E x i t P o s i t i o n > < / C a p t i o n I t e m > < C a p t i o n I t e m > < I n t e r n a l I d > c 1 3 9 5 2 b 0 - 3 4 4 2 - 4 e 9 a - 8 e 2 6 - 0 5 8 4 8 f d 7 b 6 7 a < / I n t e r n a l I d > < N a m e > M o v i e 2 S o r t F i l t e r _ V F 1 0 2 3 8 3 0 4 9 " #40;8BLD8;LB@A2 5 0 6 0 0 2 5 6 9 0 0 < / N a m e > < T e x t > " #40;8BL  D8;LB@  A  ' ' 08<5=>20=85  B>20@0' ' " ,   8  2  B01;8F5  A=>20  ?>O2OBAO  2A5  40==K5. < / T e x t > < B o o k M a r k E n t r y N a m e > M o v i e 2 S o r t F i l t e r _ V F 1 0 2 3 8 3 0 4 9 " #40;8BLD8;LB@A2 5 0 6 0 0 < / B o o k M a r k E n t r y N a m e > < B o o k M a r k E x i t N a m e > M o v i e 2 S o r t F i l t e r _ V F 1 0 2 3 8 3 0 4 9 " #40;8BLD8;LB@A2 5 6 9 0 0 < / B o o k M a r k E x i t N a m e > < B o o k M a r k E n t r y P o s i t i o n > 2 5 0 6 0 0 < / B o o k M a r k E n t r y P o s i t i o n > < B o o k M a r k E x i t P o s i t i o n > 2 5 6 9 0 0 < / B o o k M a r k E x i t P o s i t i o n > < / C a p t i o n I t e m > < C a p t i o n I t e m > < I n t e r n a l I d > a e f 1 d e 9 f - 8 4 b d - 4 f 4 5 - b d f 6 - 0 2 6 8 b f 2 1 7 a 8 6 < / I n t e r n a l I d > < N a m e > M o v i e 2 S o r t F i l t e r _ V F 1 0 2 3 8 3 0 4 9 KA<>65B5?>?@0:B8:>20BLAO2 5 7 0 0 0 2 6 2 9 6 7 < / N a m e > < T e x t > K  A<>65B5  ?>?@0:B8:>20BLAO  A  D8;LB@0F859  8  A>@B8@>2:>9  ?@8  2K?>;=5=88  C?@06=5=8O  2  :>=F5  :C@A0. < / T e x t > < B o o k M a r k E n t r y N a m e > M o v i e 2 S o r t F i l t e r _ V F 1 0 2 3 8 3 0 4 9 KA<>65B5?>?@0:B8:>20BLAO2 5 7 0 0 0 < / B o o k M a r k E n t r y N a m e > < B o o k M a r k E x i t N a m e > M o v i e 2 S o r t F i l t e r _ V F 1 0 2 3 8 3 0 4 9 KA<>65B5?>?@0:B8:>20BLAO2 6 2 9 6 7 < / B o o k M a r k E x i t N a m e > < B o o k M a r k E n t r y P o s i t i o n > 2 5 7 0 0 0 < / B o o k M a r k E n t r y P o s i t i o n > < B o o k M a r k E x i t P o s i t i o n > 2 6 2 9 6 7 < / B o o k M a r k E x i t P o s i t i o n > < / C a p t i o n I t e m > < C a p t i o n I t e m > < I n t e r n a l I d > 3 6 d a 5 2 6 9 - 0 d e 6 - 4 1 b 1 - 8 4 b 0 - 3 3 4 c e 1 d 4 4 8 6 f < / I n t e r n a l I d > < N a m e > M o v i e 2 S o r t F i l t e r _ V F 1 0 2 3 8 3 0 4 9 1@0B8B52=8<0=85: D8;LB@0F8N2 6 3 0 6 7 2 6 8 6 0 0 < / N a m e > < T e x t > 1@0B8B5  2=8<0=85:   D8;LB@0F8N  <>6=>  2K?>;=OBL  ?>  =5A:>;L:8<  AB>;1F0<  >4=>2@5<5==>. < / T e x t > < B o o k M a r k E n t r y N a m e > M o v i e 2 S o r t F i l t e r _ V F 1 0 2 3 8 3 0 4 9 1@0B8B52=8<0=85: D8;LB@0F8N2 6 3 0 6 7 < / B o o k M a r k E n t r y N a m e > < B o o k M a r k E x i t N a m e > M o v i e 2 S o r t F i l t e r _ V F 1 0 2 3 8 3 0 4 9 1@0B8B52=8<0=85: D8;LB@0F8N2 6 8 6 0 0 < / B o o k M a r k E x i t N a m e > < B o o k M a r k E n t r y P o s i t i o n > 2 6 3 0 6 7 < / B o o k M a r k E n t r y P o s i t i o n > < B o o k M a r k E x i t P o s i t i o n > 2 6 8 6 0 0 < / B o o k M a r k E x i t P o s i t i o n > < / C a p t i o n I t e m > < C a p t i o n I t e m > < I n t e r n a l I d > a 1 8 6 8 1 c d - d 3 a a - 4 7 c 6 - b 8 6 c - 0 8 2 4 7 6 4 e e c 1 7 < / I n t e r n a l I d > < N a m e > M o v i e 2 S o r t F i l t e r _ V F 1 0 2 3 8 3 0 4 9  0AA<>B@8<5I5>48=2 7 3 5 6 7 2 7 7 6 6 7 < / N a m e > < T e x t >  0AA<>B@8<  5I5  >48=  <><5=B:   ?@>1;5<C  4C1;8:0B>2. < / T e x t > < B o o k M a r k E n t r y N a m e > M o v i e 2 S o r t F i l t e r _ V F 1 0 2 3 8 3 0 4 9  0AA<>B@8<5I5>48=2 7 3 5 6 7 < / B o o k M a r k E n t r y N a m e > < B o o k M a r k E x i t N a m e > M o v i e 2 S o r t F i l t e r _ V F 1 0 2 3 8 3 0 4 9  0AA<>B@8<5I5>48=2 7 7 6 6 7 < / B o o k M a r k E x i t N a m e > < B o o k M a r k E n t r y P o s i t i o n > 2 7 3 5 6 7 < / B o o k M a r k E n t r y P o s i t i o n > < B o o k M a r k E x i t P o s i t i o n > 2 7 7 6 6 7 < / B o o k M a r k E x i t P o s i t i o n > < / C a p t i o n I t e m > < C a p t i o n I t e m > < I n t e r n a l I d > 1 6 b 4 9 4 2 3 - 2 2 5 d - 4 1 6 9 - b b 7 4 - c 2 8 2 2 a e a d 7 9 1 < / I n t e r n a l I d > < N a m e > M o v i e 2 S o r t F i l t e r _ V F 1 0 2 3 8 3 0 4 9 >B=0G0;>?@>AB>3>2 7 7 7 6 7 2 8 1 2 3 3 < / N a m e > < T e x t > >B  =0G0;>  ?@>AB>3>  A?8A:0  87  8<5=  8  D0<8;89. < / T e x t > < B o o k M a r k E n t r y N a m e > M o v i e 2 S o r t F i l t e r _ V F 1 0 2 3 8 3 0 4 9 >B=0G0;>?@>AB>3>2 7 7 7 6 7 < / B o o k M a r k E n t r y N a m e > < B o o k M a r k E x i t N a m e > M o v i e 2 S o r t F i l t e r _ V F 1 0 2 3 8 3 0 4 9 >B=0G0;>?@>AB>3>2 8 1 2 3 3 < / B o o k M a r k E x i t N a m e > < B o o k M a r k E n t r y P o s i t i o n > 2 7 7 7 6 7 < / B o o k M a r k E n t r y P o s i t i o n > < B o o k M a r k E x i t P o s i t i o n > 2 8 1 2 3 3 < / B o o k M a r k E x i t P o s i t i o n > < / C a p t i o n I t e m > < C a p t i o n I t e m > < I n t e r n a l I d > 5 7 3 f 3 d d e - 4 3 a c - 4 2 c e - 8 f c f - 7 5 e e d 3 3 b 7 f d 8 < / I n t e r n a l I d > < N a m e > M o v i e 2 S o r t F i l t e r _ V F 1 0 2 3 8 3 0 4 9 B0:><A?8A:52 8 1 3 3 3 2 8 5 1 6 7 < / N a m e > < T e x t >   B0:><  A?8A:5  ;53:>  A;CG09=>  225AB8  >4=>  8<O  42064K. < / T e x t > < B o o k M a r k E n t r y N a m e > M o v i e 2 S o r t F i l t e r _ V F 1 0 2 3 8 3 0 4 9 B0:><A?8A:52 8 1 3 3 3 < / B o o k M a r k E n t r y N a m e > < B o o k M a r k E x i t N a m e > M o v i e 2 S o r t F i l t e r _ V F 1 0 2 3 8 3 0 4 9 B0:><A?8A:52 8 5 1 6 7 < / B o o k M a r k E x i t N a m e > < B o o k M a r k E n t r y P o s i t i o n > 2 8 1 3 3 3 < / B o o k M a r k E n t r y P o s i t i o n > < B o o k M a r k E x i t P o s i t i o n > 2 8 5 1 6 7 < / B o o k M a r k E x i t P o s i t i o n > < / C a p t i o n I t e m > < C a p t i o n I t e m > < I n t e r n a l I d > 0 d 2 a 0 7 a c - 9 0 6 c - 4 c 0 5 - b e f 4 - a 4 d 5 5 4 e b 5 9 e 8 < / I n t e r n a l I d > < N a m e > M o v i e 2 S o r t F i l t e r _ V F 1 0 2 3 8 3 0 4 9 MB>9B01;8F52 8 5 2 6 7 2 9 2 9 3 3 < / N a m e > < T e x t >   MB>9  B01;8F5  5ABL  B@8  4C1;8@CNI8EAO  8<5=8�    <8B@89  >@=>65=:>,   ;5:A59  @5<5=:>  8  .@89  @>=A:89. < / T e x t > < B o o k M a r k E n t r y N a m e > M o v i e 2 S o r t F i l t e r _ V F 1 0 2 3 8 3 0 4 9 MB>9B01;8F52 8 5 2 6 7 < / B o o k M a r k E n t r y N a m e > < B o o k M a r k E x i t N a m e > M o v i e 2 S o r t F i l t e r _ V F 1 0 2 3 8 3 0 4 9 MB>9B01;8F52 9 2 9 3 3 < / B o o k M a r k E x i t N a m e > < B o o k M a r k E n t r y P o s i t i o n > 2 8 5 2 6 7 < / B o o k M a r k E n t r y P o s i t i o n > < B o o k M a r k E x i t P o s i t i o n > 2 9 2 9 3 3 < / B o o k M a r k E x i t P o s i t i o n > < / C a p t i o n I t e m > < C a p t i o n I t e m > < I n t e r n a l I d > 5 a b c 6 f 8 4 - 8 5 b e - 4 b e f - b 8 a f - 2 1 7 9 6 0 2 8 4 c 1 0 < / I n t e r n a l I d > < N a m e > M o v i e 2 S o r t F i l t e r _ V F 1 0 2 3 8 3 0 4 9 :>@>B:><A?8A:52 9 3 0 3 3 2 9 6 3 6 7 < / N a m e > < T e x t >   :>@>B:><  A?8A:5  =09B8  ?>2B>@ONI85AO  AB@>:8  ;53:>. < / T e x t > < B o o k M a r k E n t r y N a m e > M o v i e 2 S o r t F i l t e r _ V F 1 0 2 3 8 3 0 4 9 :>@>B:><A?8A:52 9 3 0 3 3 < / B o o k M a r k E n t r y N a m e > < B o o k M a r k E x i t N a m e > M o v i e 2 S o r t F i l t e r _ V F 1 0 2 3 8 3 0 4 9 :>@>B:><A?8A:52 9 6 3 6 7 < / B o o k M a r k E x i t N a m e > < B o o k M a r k E n t r y P o s i t i o n > 2 9 3 0 3 3 < / B o o k M a r k E n t r y P o s i t i o n > < B o o k M a r k E x i t P o s i t i o n > 2 9 6 3 6 7 < / B o o k M a r k E x i t P o s i t i o n > < / C a p t i o n I t e m > < C a p t i o n I t e m > < I n t e r n a l I d > 8 8 2 4 6 1 9 7 - c a 9 7 - 4 b f f - 8 4 b e - 7 d 7 e 2 6 8 d 7 9 8 4 < / I n t e r n a l I d > < N a m e > M o v i e 2 S o r t F i l t e r _ V F 1 0 2 3 8 3 0 4 9 4=0:>?@54AB028<A5152 9 6 4 6 7 3 0 2 4 3 3 < / N a m e > < T e x t > 4=0:>  ?@54AB028<  A515  A?8A>:  87  A>B5=  8;8  BKAOG  AB@>:.   @>25@8BL  B0:>9  >1J5<  40==KE  >G5=L  A;>6=>. < / T e x t > < B o o k M a r k E n t r y N a m e > M o v i e 2 S o r t F i l t e r _ V F 1 0 2 3 8 3 0 4 9 4=0:>?@54AB028<A5152 9 6 4 6 7 < / B o o k M a r k E n t r y N a m e > < B o o k M a r k E x i t N a m e > M o v i e 2 S o r t F i l t e r _ V F 1 0 2 3 8 3 0 4 9 4=0:>?@54AB028<A5153 0 2 4 3 3 < / B o o k M a r k E x i t N a m e > < B o o k M a r k E n t r y P o s i t i o n > 2 9 6 4 6 7 < / B o o k M a r k E n t r y P o s i t i o n > < B o o k M a r k E x i t P o s i t i o n > 3 0 2 4 3 3 < / B o o k M a r k E x i t P o s i t i o n > < / C a p t i o n I t e m > < C a p t i o n I t e m > < I n t e r n a l I d > 2 f 7 d 3 4 4 a - 7 f 0 2 - 4 a c c - 8 6 7 7 - b 5 5 3 e 8 2 9 c e a b < / I n t e r n a l I d > < N a m e > M o v i e 2 S o r t F i l t e r _ V F 1 0 2 3 8 3 0 4 9 ?@8;>65=88E x c e l 3 0 2 5 3 3 3 0 6 5 6 7 < / N a m e > < T e x t >   ?@8;>65=88  E x c e l   <>6=>  C40;OBL  4C1;8:0BK  02B><0B8G5A:8. < / T e x t > < B o o k M a r k E n t r y N a m e > M o v i e 2 S o r t F i l t e r _ V F 1 0 2 3 8 3 0 4 9 ?@8;>65=88E x c e l 3 0 2 5 3 3 < / B o o k M a r k E n t r y N a m e > < B o o k M a r k E x i t N a m e > M o v i e 2 S o r t F i l t e r _ V F 1 0 2 3 8 3 0 4 9 ?@8;>65=88E x c e l 3 0 6 5 6 7 < / B o o k M a r k E x i t N a m e > < B o o k M a r k E n t r y P o s i t i o n > 3 0 2 5 3 3 < / B o o k M a r k E n t r y P o s i t i o n > < B o o k M a r k E x i t P o s i t i o n > 3 0 6 5 6 7 < / B o o k M a r k E x i t P o s i t i o n > < / C a p t i o n I t e m > < C a p t i o n I t e m > < I n t e r n a l I d > 5 4 b 8 3 1 1 8 - 7 3 c 2 - 4 5 1 8 - 8 5 f f - 1 1 a 2 0 8 6 f 2 3 3 9 < / I n t e r n a l I d > < N a m e > M o v i e 2 S o r t F i l t e r _ V F 1 0 2 3 8 3 0 4 9 /I5;:=CMBC3 0 6 6 6 7 3 1 1 8 0 0 < / N a m e > < T e x t > /  I5;:=C  MBC  B01;8FC  8  =094C  =0  2:;04:5  " >=AB@C:B>@"   :><0=4C  " #40;8BL  4C1;8:0BK" . < / T e x t > < B o o k M a r k E n t r y N a m e > M o v i e 2 S o r t F i l t e r _ V F 1 0 2 3 8 3 0 4 9 /I5;:=CMBC3 0 6 6 6 7 < / B o o k M a r k E n t r y N a m e > < B o o k M a r k E x i t N a m e > M o v i e 2 S o r t F i l t e r _ V F 1 0 2 3 8 3 0 4 9 /I5;:=CMBC3 1 1 8 0 0 < / B o o k M a r k E x i t N a m e > < B o o k M a r k E n t r y P o s i t i o n > 3 0 6 6 6 7 < / B o o k M a r k E n t r y P o s i t i o n > < B o o k M a r k E x i t P o s i t i o n > 3 1 1 8 0 0 < / B o o k M a r k E x i t P o s i t i o n > < / C a p t i o n I t e m > < C a p t i o n I t e m > < I n t e r n a l I d > 0 7 a 1 d 3 6 7 - 1 a 0 9 - 4 0 3 f - 8 d 1 5 - 9 b 5 c a f 5 6 1 6 c 7 < / I n t e r n a l I d > < N a m e > M o v i e 2 S o r t F i l t e r _ V F 1 0 2 3 8 3 0 4 9 4=0:>A=0G0;0E>GC3 1 1 9 0 0 3 1 7 3 0 0 < / N a m e > < T e x t > 4=0:>  A=0G0;0  E>GC  40BL  >48=  A>25B:   1C4LB5  >AB>@>6=K  ?@8  8A?>;L7>20=88  MB>9  DC=:F88, < / T e x t > < B o o k M a r k E n t r y N a m e > M o v i e 2 S o r t F i l t e r _ V F 1 0 2 3 8 3 0 4 9 4=0:>A=0G0;0E>GC3 1 1 9 0 0 < / B o o k M a r k E n t r y N a m e > < B o o k M a r k E x i t N a m e > M o v i e 2 S o r t F i l t e r _ V F 1 0 2 3 8 3 0 4 9 4=0:>A=0G0;0E>GC3 1 7 3 0 0 < / B o o k M a r k E x i t N a m e > < B o o k M a r k E n t r y P o s i t i o n > 3 1 1 9 0 0 < / B o o k M a r k E n t r y P o s i t i o n > < B o o k M a r k E x i t P o s i t i o n > 3 1 7 3 0 0 < / B o o k M a r k E x i t P o s i t i o n > < / C a p t i o n I t e m > < C a p t i o n I t e m > < I n t e r n a l I d > b 7 e f 2 4 0 c - 0 0 7 3 - 4 7 4 9 - b e 0 4 - 1 e f a 9 f 9 2 7 d 0 1 < / I n t e r n a l I d > < N a m e > M o v i e 2 S o r t F i l t e r _ V F 1 0 2 3 8 3 0 4 9 ?>B><CGB>?>2B>@ONI85AO3 1 7 4 0 0 3 2 2 4 6 7 < / N a m e > < T e x t > ?>B><C  GB>  ?>2B>@ONI85AO  40==K5  1C4CB  =5  A:@KBK,   0  ?>;=>ABLN  C40;5=K  87  B01;8FK. < / T e x t > < B o o k M a r k E n t r y N a m e > M o v i e 2 S o r t F i l t e r _ V F 1 0 2 3 8 3 0 4 9 ?>B><CGB>?>2B>@ONI85AO3 1 7 4 0 0 < / B o o k M a r k E n t r y N a m e > < B o o k M a r k E x i t N a m e > M o v i e 2 S o r t F i l t e r _ V F 1 0 2 3 8 3 0 4 9 ?>B><CGB>?>2B>@ONI85AO3 2 2 4 6 7 < / B o o k M a r k E x i t N a m e > < B o o k M a r k E n t r y P o s i t i o n > 3 1 7 4 0 0 < / B o o k M a r k E n t r y P o s i t i o n > < B o o k M a r k E x i t P o s i t i o n > 3 2 2 4 6 7 < / B o o k M a r k E x i t P o s i t i o n > < / C a p t i o n I t e m > < C a p t i o n I t e m > < I n t e r n a l I d > e 9 c 6 1 e 8 7 - 3 2 3 d - 4 9 5 9 - b 7 d b - 6 c 2 8 1 0 f 8 e 5 1 2 < / I n t e r n a l I d > < N a m e > M o v i e 2 S o r t F i l t e r _ V F 1 0 2 3 8 3 0 4 9 B0:, O2K18@0N3 2 2 5 6 7 3 2 9 0 3 3 < / N a m e > < T e x t > B0:,   O  2K18@0N  MBC  :><0=4C,   2  @57C;LB0B5  G53>  ?>O2;O5BAO  480;>3>2>5  >:=>  " #40;8BL  4C1;8:0BK" . < / T e x t > < B o o k M a r k E n t r y N a m e > M o v i e 2 S o r t F i l t e r _ V F 1 0 2 3 8 3 0 4 9 B0:, O2K18@0N3 2 2 5 6 7 < / B o o k M a r k E n t r y N a m e > < B o o k M a r k E x i t N a m e > M o v i e 2 S o r t F i l t e r _ V F 1 0 2 3 8 3 0 4 9 B0:, O2K18@0N3 2 9 0 3 3 < / B o o k M a r k E x i t N a m e > < B o o k M a r k E n t r y P o s i t i o n > 3 2 2 5 6 7 < / B o o k M a r k E n t r y P o s i t i o n > < B o o k M a r k E x i t P o s i t i o n > 3 2 9 0 3 3 < / B o o k M a r k E x i t P o s i t i o n > < / C a p t i o n I t e m > < C a p t i o n I t e m > < I n t e r n a l I d > 4 d f 4 6 9 d a - 1 4 e 5 - 4 d 4 1 - b d d 9 - 6 0 1 3 8 a 9 6 c b 5 a < / I n t e r n a l I d > < N a m e > M o v i e 2 S o r t F i l t e r _ V F 1 0 2 3 8 3 0 4 9 =5<C:070=K3 2 9 1 3 3 3 3 1 9 0 0 < / N a m e > < T e x t >   =5<  C:070=K  420  AB>;1F0  87  =0H59  B01;8FK�  < / T e x t > < B o o k M a r k E n t r y N a m e > M o v i e 2 S o r t F i l t e r _ V F 1 0 2 3 8 3 0 4 9 =5<C:070=K3 2 9 1 3 3 < / B o o k M a r k E n t r y N a m e > < B o o k M a r k E x i t N a m e > M o v i e 2 S o r t F i l t e r _ V F 1 0 2 3 8 3 0 4 9 =5<C:070=K3 3 1 9 0 0 < / B o o k M a r k E x i t N a m e > < B o o k M a r k E n t r y P o s i t i o n > 3 2 9 1 3 3 < / B o o k M a r k E n t r y P o s i t i o n > < B o o k M a r k E x i t P o s i t i o n > 3 3 1 9 0 0 < / B o o k M a r k E x i t P o s i t i o n > < / C a p t i o n I t e m > < C a p t i o n I t e m > < I n t e r n a l I d > 1 3 f e 3 5 d 0 - 5 e b a - 4 a a b - 9 5 c f - e e 6 a 4 9 f 4 e 1 7 4 < / I n t e r n a l I d > < N a m e > M o v i e 2 S o r t F i l t e r _ V F 1 0 2 3 8 3 0 4 9 " $0<8;8O" 8" <O" . 3 3 2 0 0 0 3 3 6 2 6 7 < / N a m e > < T e x t > " $0<8;8O"   8  " <O" .   /  CAB0=>2;N  >10  D;06:0, < / T e x t > < B o o k M a r k E n t r y N a m e > M o v i e 2 S o r t F i l t e r _ V F 1 0 2 3 8 3 0 4 9 " $0<8;8O" 8" <O" . 3 3 2 0 0 0 < / B o o k M a r k E n t r y N a m e > < B o o k M a r k E x i t N a m e > M o v i e 2 S o r t F i l t e r _ V F 1 0 2 3 8 3 0 4 9 " $0<8;8O" 8" <O" . 3 3 6 2 6 7 < / B o o k M a r k E x i t N a m e > < B o o k M a r k E n t r y P o s i t i o n > 3 3 2 0 0 0 < / B o o k M a r k E n t r y P o s i t i o n > < B o o k M a r k E x i t P o s i t i o n > 3 3 6 2 6 7 < / B o o k M a r k E x i t P o s i t i o n > < / C a p t i o n I t e m > < C a p t i o n I t e m > < I n t e r n a l I d > c 1 7 5 7 a b e - 9 7 4 c - 4 7 5 8 - 9 2 c b - 2 a 5 9 4 2 9 5 9 d f 4 < / I n t e r n a l I d > < N a m e > M o v i e 2 S o r t F i l t e r _ V F 1 0 2 3 8 3 0 4 9 ?>B><CGB><=53 3 6 3 6 7 3 4 1 0 3 3 < / N a m e > < T e x t > ?>B><C  GB>  <=5  =C6=>,   GB>1K  >10  >=8  ?@>25@O;8AL  ?@8  2KO2;5=88  4C1;8:0B>2. < / T e x t > < B o o k M a r k E n t r y N a m e > M o v i e 2 S o r t F i l t e r _ V F 1 0 2 3 8 3 0 4 9 ?>B><CGB><=53 3 6 3 6 7 < / B o o k M a r k E n t r y N a m e > < B o o k M a r k E x i t N a m e > M o v i e 2 S o r t F i l t e r _ V F 1 0 2 3 8 3 0 4 9 ?>B><CGB><=53 4 1 0 3 3 < / B o o k M a r k E x i t N a m e > < B o o k M a r k E n t r y P o s i t i o n > 3 3 6 3 6 7 < / B o o k M a r k E n t r y P o s i t i o n > < B o o k M a r k E x i t P o s i t i o n > 3 4 1 0 3 3 < / B o o k M a r k E x i t P o s i t i o n > < / C a p t i o n I t e m > < C a p t i o n I t e m > < I n t e r n a l I d > 0 4 4 d 8 2 1 5 - 4 b a 0 - 4 5 9 a - 8 1 a e - c 1 d 5 b e e a 9 0 b 1 < / I n t e r n a l I d > < N a m e > M o v i e 2 S o r t F i l t e r _ V F 1 0 2 3 8 3 0 4 9 /=068<0N:=>?:C3 4 1 1 3 3 3 4 6 8 6 7 < / N a m e > < T e x t > /  =068<0N  :=>?:C  " " .   >O2;O5BAO  A>>1I5=85  >  B><,   GB>  B@8  ?>2B>@ONI8EAO  7=0G5=8O< / T e x t > < B o o k M a r k E n t r y N a m e > M o v i e 2 S o r t F i l t e r _ V F 1 0 2 3 8 3 0 4 9 /=068<0N:=>?:C3 4 1 1 3 3 < / B o o k M a r k E n t r y N a m e > < B o o k M a r k E x i t N a m e > M o v i e 2 S o r t F i l t e r _ V F 1 0 2 3 8 3 0 4 9 /=068<0N:=>?:C3 4 6 8 6 7 < / B o o k M a r k E x i t N a m e > < B o o k M a r k E n t r y P o s i t i o n > 3 4 1 1 3 3 < / B o o k M a r k E n t r y P o s i t i o n > < B o o k M a r k E x i t P o s i t i o n > 3 4 6 8 6 7 < / B o o k M a r k E x i t P o s i t i o n > < / C a p t i o n I t e m > < C a p t i o n I t e m > < I n t e r n a l I d > f d c b 9 0 1 8 - 9 e 2 8 - 4 1 d d - b 6 b c - 3 3 f 3 7 6 6 a e 2 0 6 < / I n t e r n a l I d > < N a m e > M o v i e 2 S o r t F i l t e r _ V F 1 0 2 3 8 3 0 4 9 =0945=K8C40;5=K, 3 4 6 9 6 7 3 5 1 7 0 0 < / N a m e > < T e x t > =0945=K  8  C40;5=K,   0  9   C=8:0;L=KE  7=0G5=89  >AB0;8AL  157  87<5=5=89. < / T e x t > < B o o k M a r k E n t r y N a m e > M o v i e 2 S o r t F i l t e r _ V F 1 0 2 3 8 3 0 4 9 =0945=K8C40;5=K, 3 4 6 9 6 7 < / B o o k M a r k E n t r y N a m e > < B o o k M a r k E x i t N a m e > M o v i e 2 S o r t F i l t e r _ V F 1 0 2 3 8 3 0 4 9 =0945=K8C40;5=K, 3 5 1 7 0 0 < / B o o k M a r k E x i t N a m e > < B o o k M a r k E n t r y P o s i t i o n > 3 4 6 9 6 7 < / B o o k M a r k E n t r y P o s i t i o n > < B o o k M a r k E x i t P o s i t i o n > 3 5 1 7 0 0 < / B o o k M a r k E x i t P o s i t i o n > < / C a p t i o n I t e m > < C a p t i o n I t e m > < I n t e r n a l I d > d c d 4 4 3 7 6 - c 9 4 e - 4 d 6 9 - 9 b f 3 - 0 f 9 b 7 3 7 d 0 d c 6 < / I n t e r n a l I d > < N a m e > M o v i e 2 S o r t F i l t e r _ V F 1 0 2 3 8 3 0 4 9 /=068<0N:=>?:C3 5 1 8 0 0 3 5 7 6 0 0 < / N a m e > < T e x t > /  =068<0N  :=>?:C  " " ,   8  2  @57C;LB0B5  4C1;8:0BK  1C4CB  =5  A:@KBK,   0  ?>;=>ABLN  C40;5=K. < / T e x t > < B o o k M a r k E n t r y N a m e > M o v i e 2 S o r t F i l t e r _ V F 1 0 2 3 8 3 0 4 9 /=068<0N:=>?:C3 5 1 8 0 0 < / B o o k M a r k E n t r y N a m e > < B o o k M a r k E x i t N a m e > M o v i e 2 S o r t F i l t e r _ V F 1 0 2 3 8 3 0 4 9 /=068<0N:=>?:C3 5 7 6 0 0 < / B o o k M a r k E x i t N a m e > < B o o k M a r k E n t r y P o s i t i o n > 3 5 1 8 0 0 < / B o o k M a r k E n t r y P o s i t i o n > < B o o k M a r k E x i t P o s i t i o n > 3 5 7 6 0 0 < / B o o k M a r k E x i t P o s i t i o n > < / C a p t i o n I t e m > < C a p t i o n I t e m > < I n t e r n a l I d > 7 b d 1 0 d d a - b b 2 0 - 4 e 4 1 - 9 5 c f - b b 0 f c 1 5 2 d 6 6 4 < / I n t e r n a l I d > < N a m e > M o v i e 2 S o r t F i l t e r _ V F 1 0 2 3 8 3 0 4 9 0;LH5<K@0AA<>B@8<3 5 7 7 0 0 3 6 0 1 3 3 < / N a m e > < T e x t > 0;LH5  <K  @0AA<>B@8<  2KG8A;5=8O  2  B01;8F0E. < / T e x t > < B o o k M a r k E n t r y N a m e > M o v i e 2 S o r t F i l t e r _ V F 1 0 2 3 8 3 0 4 9 0;LH5<K@0AA<>B@8<3 5 7 7 0 0 < / B o o k M a r k E n t r y N a m e > < B o o k M a r k E x i t N a m e > M o v i e 2 S o r t F i l t e r _ V F 1 0 2 3 8 3 0 4 9 0;LH5<K@0AA<>B@8<3 6 0 1 3 3 < / B o o k M a r k E x i t N a m e > < B o o k M a r k E n t r y P o s i t i o n > 3 5 7 7 0 0 < / B o o k M a r k E n t r y P o s i t i o n > < B o o k M a r k E x i t P o s i t i o n > 3 6 0 1 3 3 < / B o o k M a r k E x i t P o s i t i o n > < / C a p t i o n I t e m > < / C a p t i o n I t e m s > < / C a p t i o n I t e m s L i s t > 
</file>

<file path=customXml/item2.xml>��< ? x m l   v e r s i o n = " 1 . 0 "   e n c o d i n g = " u t f - 1 6 " ? > < C a p t i o n I t e m s L i s t   x m l n s : x s i = " h t t p : / / w w w . w 3 . o r g / 2 0 0 1 / X M L S c h e m a - i n s t a n c e "   x m l n s : x s d = " h t t p : / / w w w . w 3 . o r g / 2 0 0 1 / X M L S c h e m a " > < I d > 3 a d 6 1 4 e a - 2 9 d c - 4 3 d e - a d 9 4 - b 7 7 2 0 3 7 e 0 6 7 0 < / I d > < C a p t i o n I t e m s > < C a p t i o n I t e m > < I n t e r n a l I d > f 4 9 2 1 c 7 6 - 5 6 0 e - 4 0 2 e - 9 a 4 7 - 0 7 9 f 0 3 e 1 0 5 c 5 < / I n t e r n a l I d > < N a m e > M o v i e 3 F o r m u l a s _ V F 1 0 2 3 8 3 0 6 0 I5>4=8<?@58<CI5AB2><5 0 3 3 9 2 6 7 < / N a m e > < T e x t > I5  >4=8<  ?@58<CI5AB2><  B01;8F  O2;O5BAO  C4>1AB2>  @01>BK  A  G8A;>2K<8  40==K<8. < / T e x t > < B o o k M a r k E n t r y N a m e > M o v i e 3 F o r m u l a s _ V F 1 0 2 3 8 3 0 6 0 I5>4=8<?@58<CI5AB2><5 0 3 3 < / B o o k M a r k E n t r y N a m e > < B o o k M a r k E x i t N a m e > M o v i e 3 F o r m u l a s _ V F 1 0 2 3 8 3 0 6 0 I5>4=8<?@58<CI5AB2><9 2 6 7 < / B o o k M a r k E x i t N a m e > < B o o k M a r k E n t r y P o s i t i o n > 5 0 3 3 < / B o o k M a r k E n t r y P o s i t i o n > < B o o k M a r k E x i t P o s i t i o n > 9 2 6 7 < / B o o k M a r k E x i t P o s i t i o n > < / C a p t i o n I t e m > < C a p t i o n I t e m > < I n t e r n a l I d > 7 3 3 e 8 e 7 2 - 5 0 7 7 - 4 6 9 0 - a b 6 f - 5 1 9 5 e 4 6 2 5 0 b 8 < / I n t e r n a l I d > < N a m e > M o v i e 3 F o r m u l a s _ V F 1 0 2 3 8 3 0 6 0 /?@>:@CGCMBC9 3 6 7 1 3 0 6 7 < / N a m e > < T e x t > /  ?@>:@CGC  MBC  B01;8FC  2=87.     MB><  AB>;1F5  ( " !C<<0  70:070" ) < / T e x t > < B o o k M a r k E n t r y N a m e > M o v i e 3 F o r m u l a s _ V F 1 0 2 3 8 3 0 6 0 /?@>:@CGCMBC9 3 6 7 < / B o o k M a r k E n t r y N a m e > < B o o k M a r k E x i t N a m e > M o v i e 3 F o r m u l a s _ V F 1 0 2 3 8 3 0 6 0 /?@>:@CGCMBC1 3 0 6 7 < / B o o k M a r k E x i t N a m e > < B o o k M a r k E n t r y P o s i t i o n > 9 3 6 7 < / B o o k M a r k E n t r y P o s i t i o n > < B o o k M a r k E x i t P o s i t i o n > 1 3 0 6 7 < / B o o k M a r k E x i t P o s i t i o n > < / C a p t i o n I t e m > < C a p t i o n I t e m > < I n t e r n a l I d > 7 2 7 9 2 8 a a - 5 3 9 d - 4 a a 5 - 8 1 f 4 - 5 0 1 1 c f 5 9 7 a 7 5 < / I n t e r n a l I d > < N a m e > M o v i e 3 F o r m u l a s _ V F 1 0 2 3 8 3 0 6 0 <=5=C6=>>?@545;8BL1 3 1 6 7 1 7 5 3 3 < / N a m e > < T e x t > <=5  =C6=>  >?@545;8BL  8B>3>2CN  AC<<C  ?>  2A5<  70:070<.   /  I5;:0N< / T e x t > < B o o k M a r k E n t r y N a m e > M o v i e 3 F o r m u l a s _ V F 1 0 2 3 8 3 0 6 0 <=5=C6=>>?@545;8BL1 3 1 6 7 < / B o o k M a r k E n t r y N a m e > < B o o k M a r k E x i t N a m e > M o v i e 3 F o r m u l a s _ V F 1 0 2 3 8 3 0 6 0 <=5=C6=>>?@545;8BL1 7 5 3 3 < / B o o k M a r k E x i t N a m e > < B o o k M a r k E n t r y P o s i t i o n > 1 3 1 6 7 < / B o o k M a r k E n t r y P o s i t i o n > < B o o k M a r k E x i t P o s i t i o n > 1 7 5 3 3 < / B o o k M a r k E x i t P o s i t i o n > < / C a p t i o n I t e m > < C a p t i o n I t e m > < I n t e r n a l I d > e 3 3 4 a a 6 c - c 9 c a - 4 f 3 6 - a 6 3 3 - 8 9 a 8 f a e d 6 1 a 0 < / I n t e r n a l I d > < N a m e > M o v i e 3 F o r m u l a s _ V F 1 0 2 3 8 3 0 6 0 B01;8FC, 8?>O2;O5BAO1 7 6 3 3 2 2 3 6 7 < / N a m e > < T e x t > B01;8FC,   8  ?>O2;O5BAO  2:;04:0  "  01>B0  A  B01;8F0<8"   A  2;>65==>9  2:;04:>9  " >=AB@C:B>@" . < / T e x t > < B o o k M a r k E n t r y N a m e > M o v i e 3 F o r m u l a s _ V F 1 0 2 3 8 3 0 6 0 B01;8FC, 8?>O2;O5BAO1 7 6 3 3 < / B o o k M a r k E n t r y N a m e > < B o o k M a r k E x i t N a m e > M o v i e 3 F o r m u l a s _ V F 1 0 2 3 8 3 0 6 0 B01;8FC, 8?>O2;O5BAO2 2 3 6 7 < / B o o k M a r k E x i t N a m e > < B o o k M a r k E n t r y P o s i t i o n > 1 7 6 3 3 < / B o o k M a r k E n t r y P o s i t i o n > < B o o k M a r k E x i t P o s i t i o n > 2 2 3 6 7 < / B o o k M a r k E x i t P o s i t i o n > < / C a p t i o n I t e m > < C a p t i o n I t e m > < I n t e r n a l I d > c c 7 7 b 7 b 6 - f f a a - 4 8 d c - b e 9 d - a c 9 3 c 9 6 b 5 3 1 2 < / I n t e r n a l I d > < N a m e > M o v i e 3 F o r m u l a s _ V F 1 0 2 3 8 3 0 6 0 45AL, 23@C??52 2 4 6 7 2 5 8 3 3 < / N a m e > < T e x t > 45AL,   2  3@C??5  " 0@0<5B@K  AB8;59  B01;8F" ,   5ABL  ?0@0<5B@< / T e x t > < B o o k M a r k E n t r y N a m e > M o v i e 3 F o r m u l a s _ V F 1 0 2 3 8 3 0 6 0 45AL, 23@C??52 2 4 6 7 < / B o o k M a r k E n t r y N a m e > < B o o k M a r k E x i t N a m e > M o v i e 3 F o r m u l a s _ V F 1 0 2 3 8 3 0 6 0 45AL, 23@C??52 5 8 3 3 < / B o o k M a r k E x i t N a m e > < B o o k M a r k E n t r y P o s i t i o n > 2 2 4 6 7 < / B o o k M a r k E n t r y P o s i t i o n > < B o o k M a r k E x i t P o s i t i o n > 2 5 8 3 3 < / B o o k M a r k E x i t P o s i t i o n > < / C a p t i o n I t e m > < C a p t i o n I t e m > < I n t e r n a l I d > 4 4 d c 3 f 6 d - f d 1 9 - 4 0 d 8 - 9 f 6 4 - 2 e 3 6 6 8 f f 1 4 3 5 < / I n t e r n a l I d > < N a m e > M o v i e 3 F o r m u l a s _ V F 1 0 2 3 8 3 0 6 0 " !B@>:08B>3>2" . /2 5 9 3 3 3 1 3 3 3 < / N a m e > < T e x t > " !B@>:0  8B>3>2" .   /  CAB0=02;820N  MB>B  D;06>:,   8  ?>O2;O5BAO  =>20O  AB@>:0. < / T e x t > < B o o k M a r k E n t r y N a m e > M o v i e 3 F o r m u l a s _ V F 1 0 2 3 8 3 0 6 0 " !B@>:08B>3>2" . /2 5 9 3 3 < / B o o k M a r k E n t r y N a m e > < B o o k M a r k E x i t N a m e > M o v i e 3 F o r m u l a s _ V F 1 0 2 3 8 3 0 6 0 " !B@>:08B>3>2" . /3 1 3 3 3 < / B o o k M a r k E x i t N a m e > < B o o k M a r k E n t r y P o s i t i o n > 2 5 9 3 3 < / B o o k M a r k E n t r y P o s i t i o n > < B o o k M a r k E x i t P o s i t i o n > 3 1 3 3 3 < / B o o k M a r k E x i t P o s i t i o n > < / C a p t i o n I t e m > < C a p t i o n I t e m > < I n t e r n a l I d > 1 0 2 3 4 5 9 f - 3 8 b 2 - 4 0 a d - a 1 d d - f 6 9 6 7 1 7 5 6 b 3 8 < / I n t e r n a l I d > < N a m e > M o v i e 3 F o r m u l a s _ V F 1 0 2 3 8 3 0 6 0 "5?5@LOI5;:=C3 1 4 3 3 3 6 8 3 3 < / N a m e > < T e x t > "5?5@L  O  I5;:=C  OG59:C,   2  :>B>@>9  =C6=>  ?><5AB8BL  AC<<C.     @57C;LB0B5  ?>O28BAO  AB@5;:0. < / T e x t > < B o o k M a r k E n t r y N a m e > M o v i e 3 F o r m u l a s _ V F 1 0 2 3 8 3 0 6 0 "5?5@LOI5;:=C3 1 4 3 3 < / B o o k M a r k E n t r y N a m e > < B o o k M a r k E x i t N a m e > M o v i e 3 F o r m u l a s _ V F 1 0 2 3 8 3 0 6 0 "5?5@LOI5;:=C3 6 8 3 3 < / B o o k M a r k E x i t N a m e > < B o o k M a r k E n t r y P o s i t i o n > 3 1 4 3 3 < / B o o k M a r k E n t r y P o s i t i o n > < B o o k M a r k E x i t P o s i t i o n > 3 6 8 3 3 < / B o o k M a r k E x i t P o s i t i o n > < / C a p t i o n I t e m > < C a p t i o n I t e m > < I n t e r n a l I d > a 4 b 9 f b 7 1 - b 1 6 5 - 4 e 7 d - b 2 4 0 - c c c 3 f f f 5 6 f 9 3 < / I n t e r n a l I d > < N a m e > M o v i e 3 F o r m u l a s _ V F 1 0 2 3 8 3 0 6 0 )5;:=C255, O3 6 9 3 3 4 0 7 0 0 < / N a m e > < T e x t > )5;:=C2  55,   O  286C  A?8A>:  4>ABC?=KE  2  40==K9  <><5=B  DC=:F89: < / T e x t > < B o o k M a r k E n t r y N a m e > M o v i e 3 F o r m u l a s _ V F 1 0 2 3 8 3 0 6 0 )5;:=C255, O3 6 9 3 3 < / B o o k M a r k E n t r y N a m e > < B o o k M a r k E x i t N a m e > M o v i e 3 F o r m u l a s _ V F 1 0 2 3 8 3 0 6 0 )5;:=C255, O4 0 7 0 0 < / B o o k M a r k E x i t N a m e > < B o o k M a r k E n t r y P o s i t i o n > 3 6 9 3 3 < / B o o k M a r k E n t r y P o s i t i o n > < B o o k M a r k E x i t P o s i t i o n > 4 0 7 0 0 < / B o o k M a r k E x i t P o s i t i o n > < / C a p t i o n I t e m > < C a p t i o n I t e m > < I n t e r n a l I d > f e 1 3 b c 0 d - e e 6 7 - 4 8 9 c - b e f 4 - 0 f 3 5 a 6 d 8 0 1 3 d < / I n t e r n a l I d > < N a m e > M o v i e 3 F o r m u l a s _ V F 1 0 2 3 8 3 0 6 0 " !@54=55" , " >;8G5AB2>" , " 0:A8<C<" , 4 0 8 0 0 4 7 4 6 7 < / N a m e > < T e x t > " !@54=55" ,   " >;8G5AB2>" ,   " 0:A8<C<" ,   " 8=8<C<" .   =5  =C6=>  =09B8  AC<<C  G8A5;  2  AB>;1F5  " !C<<0  70:070" . < / T e x t > < B o o k M a r k E n t r y N a m e > M o v i e 3 F o r m u l a s _ V F 1 0 2 3 8 3 0 6 0 " !@54=55" , " >;8G5AB2>" , " 0:A8<C<" , 4 0 8 0 0 < / B o o k M a r k E n t r y N a m e > < B o o k M a r k E x i t N a m e > M o v i e 3 F o r m u l a s _ V F 1 0 2 3 8 3 0 6 0 " !@54=55" , " >;8G5AB2>" , " 0:A8<C<" , 4 7 4 6 7 < / B o o k M a r k E x i t N a m e > < B o o k M a r k E n t r y P o s i t i o n > 4 0 8 0 0 < / B o o k M a r k E n t r y P o s i t i o n > < B o o k M a r k E x i t P o s i t i o n > 4 7 4 6 7 < / B o o k M a r k E x i t P o s i t i o n > < / C a p t i o n I t e m > < C a p t i o n I t e m > < I n t e r n a l I d > c 0 f 1 c f 2 3 - b 7 4 f - 4 2 2 a - b e 9 1 - b 9 5 1 1 4 7 9 3 5 2 a < / I n t e r n a l I d > < N a m e > M o v i e 3 F o r m u l a s _ V F 1 0 2 3 8 3 0 6 0 /2K18@0NA>>B25BAB2CNICN4 7 5 6 7 5 1 6 0 0 < / N a m e > < T e x t > /  2K18@0N  A>>B25BAB2CNICN  DC=:F8N  8  ?>;CG0N  =C6=CN  AC<<C. < / T e x t > < B o o k M a r k E n t r y N a m e > M o v i e 3 F o r m u l a s _ V F 1 0 2 3 8 3 0 6 0 /2K18@0NA>>B25BAB2CNICN4 7 5 6 7 < / B o o k M a r k E n t r y N a m e > < B o o k M a r k E x i t N a m e > M o v i e 3 F o r m u l a s _ V F 1 0 2 3 8 3 0 6 0 /2K18@0NA>>B25BAB2CNICN5 1 6 0 0 < / B o o k M a r k E x i t N a m e > < B o o k M a r k E n t r y P o s i t i o n > 4 7 5 6 7 < / B o o k M a r k E n t r y P o s i t i o n > < B o o k M a r k E x i t P o s i t i o n > 5 1 6 0 0 < / B o o k M a r k E x i t P o s i t i o n > < / C a p t i o n I t e m > < C a p t i o n I t e m > < I n t e r n a l I d > e 9 6 b f 1 f 4 - 0 b 8 9 - 4 5 0 0 - 9 3 7 9 - 4 c d d a 0 7 7 8 8 3 e < / I n t e r n a l I d > < N a m e > M o v i e 3 F o r m u l a s _ V F 1 0 2 3 8 3 0 6 0 1@0B8B52=8<0=85=05 1 7 0 0 5 6 0 6 7 < / N a m e > < T e x t > 1@0B8B5  2=8<0=85  =0  B>,   GB>  2A5  2KG8A;5=8O  2K?>;=ONBAO  02B><0B8G5A:8. < / T e x t > < B o o k M a r k E n t r y N a m e > M o v i e 3 F o r m u l a s _ V F 1 0 2 3 8 3 0 6 0 1@0B8B52=8<0=85=05 1 7 0 0 < / B o o k M a r k E n t r y N a m e > < B o o k M a r k E x i t N a m e > M o v i e 3 F o r m u l a s _ V F 1 0 2 3 8 3 0 6 0 1@0B8B52=8<0=85=05 6 0 6 7 < / B o o k M a r k E x i t N a m e > < B o o k M a r k E n t r y P o s i t i o n > 5 1 7 0 0 < / B o o k M a r k E n t r y P o s i t i o n > < B o o k M a r k E x i t P o s i t i o n > 5 6 0 6 7 < / B o o k M a r k E x i t P o s i t i o n > < / C a p t i o n I t e m > < C a p t i o n I t e m > < I n t e r n a l I d > d b 1 e 3 9 0 1 - a 7 1 e - 4 0 7 d - 8 c 7 c - 9 9 2 b c f 6 3 e 1 8 c < / I n t e r n a l I d > < N a m e > M o v i e 3 F o r m u l a s _ V F 1 0 2 3 8 3 0 6 0 >5A;8I5;:=CBL5 6 1 6 7 5 9 9 0 0 < / N a m e > < T e x t > >  5A;8  I5;:=CBL  OG59:C  A  D>@<C;>9  8  ?>A<>B@5BL  =0  AB@>:C  D>@<C;, < / T e x t > < B o o k M a r k E n t r y N a m e > M o v i e 3 F o r m u l a s _ V F 1 0 2 3 8 3 0 6 0 >5A;8I5;:=CBL5 6 1 6 7 < / B o o k M a r k E n t r y N a m e > < B o o k M a r k E x i t N a m e > M o v i e 3 F o r m u l a s _ V F 1 0 2 3 8 3 0 6 0 >5A;8I5;:=CBL5 9 9 0 0 < / B o o k M a r k E x i t N a m e > < B o o k M a r k E n t r y P o s i t i o n > 5 6 1 6 7 < / B o o k M a r k E n t r y P o s i t i o n > < B o o k M a r k E x i t P o s i t i o n > 5 9 9 0 0 < / B o o k M a r k E x i t P o s i t i o n > < / C a p t i o n I t e m > < C a p t i o n I t e m > < I n t e r n a l I d > 6 6 e 1 6 a a 5 - 5 4 f f - 4 e f 1 - 9 7 7 3 - d 2 6 6 a b b 0 a 2 3 3 < / I n t e r n a l I d > < N a m e > M o v i e 3 F o r m u l a s _ V F 1 0 2 3 8 3 0 6 0 <>6=>C2845BL, GB>6 0 0 0 0 6 6 1 6 7 < / N a m e > < T e x t > <>6=>  C2845BL,   GB>  2  =59  4;O  AC<<8@>20=8O  8A?>;L7C5BAO  DC=:F8O   #"'+. ". < / T e x t > < B o o k M a r k E n t r y N a m e > M o v i e 3 F o r m u l a s _ V F 1 0 2 3 8 3 0 6 0 <>6=>C2845BL, GB>6 0 0 0 0 < / B o o k M a r k E n t r y N a m e > < B o o k M a r k E x i t N a m e > M o v i e 3 F o r m u l a s _ V F 1 0 2 3 8 3 0 6 0 <>6=>C2845BL, GB>6 6 1 6 7 < / B o o k M a r k E x i t N a m e > < B o o k M a r k E n t r y P o s i t i o n > 6 0 0 0 0 < / B o o k M a r k E n t r y P o s i t i o n > < B o o k M a r k E x i t P o s i t i o n > 6 6 1 6 7 < / B o o k M a r k E x i t P o s i t i o n > < / C a p t i o n I t e m > < C a p t i o n I t e m > < I n t e r n a l I d > 4 1 7 f e e a 1 - 4 5 3 c - 4 6 3 d - a c b f - 1 c d 2 1 0 7 4 0 4 5 b < / I n t e r n a l I d > < N a m e > M o v i e 3 F o r m u l a s _ V F 1 0 2 3 8 3 0 6 0 45AL1 0 9 �  0@3C<5=B6 6 2 6 7 7 2 0 6 7 < / N a m e > < T e x t > 45AL  1 0 9 �    0@3C<5=B  DC=:F88   #"'+. ",   >1>7=0G0NI89  AC<<8@>20=85. < / T e x t > < B o o k M a r k E n t r y N a m e > M o v i e 3 F o r m u l a s _ V F 1 0 2 3 8 3 0 6 0 45AL1 0 9 �  0@3C<5=B6 6 2 6 7 < / B o o k M a r k E n t r y N a m e > < B o o k M a r k E x i t N a m e > M o v i e 3 F o r m u l a s _ V F 1 0 2 3 8 3 0 6 0 45AL1 0 9 �  0@3C<5=B7 2 0 6 7 < / B o o k M a r k E x i t N a m e > < B o o k M a r k E n t r y P o s i t i o n > 6 6 2 6 7 < / B o o k M a r k E n t r y P o s i t i o n > < B o o k M a r k E x i t P o s i t i o n > 7 2 0 6 7 < / B o o k M a r k E x i t P o s i t i o n > < / C a p t i o n I t e m > < C a p t i o n I t e m > < I n t e r n a l I d > 0 c 1 1 0 8 1 d - 9 6 d a - 4 f b 2 - b c d d - 5 f 4 5 5 4 5 3 8 2 e e < / I n t e r n a l I d > < N a m e > M o v i e 3 F o r m u l a s _ V F 1 0 2 3 8 3 0 6 0 $C=:F8O #"'+. "2K1@0=07 2 1 6 7 7 5 7 3 3 < / N a m e > < T e x t > $C=:F8O   #"'+. "  2K1@0=0  ?@8;>65=85<  E x c e l < / T e x t > < B o o k M a r k E n t r y N a m e > M o v i e 3 F o r m u l a s _ V F 1 0 2 3 8 3 0 6 0 $C=:F8O #"'+. "2K1@0=07 2 1 6 7 < / B o o k M a r k E n t r y N a m e > < B o o k M a r k E x i t N a m e > M o v i e 3 F o r m u l a s _ V F 1 0 2 3 8 3 0 6 0 $C=:F8O #"'+. "2K1@0=07 5 7 3 3 < / B o o k M a r k E x i t N a m e > < B o o k M a r k E n t r y P o s i t i o n > 7 2 1 6 7 < / B o o k M a r k E n t r y P o s i t i o n > < B o o k M a r k E x i t P o s i t i o n > 7 5 7 3 3 < / B o o k M a r k E x i t P o s i t i o n > < / C a p t i o n I t e m > < C a p t i o n I t e m > < I n t e r n a l I d > 6 b f d 0 7 e 0 - 9 3 1 2 - 4 5 2 f - b c e c - 6 b 1 c a b 4 3 d d b 4 < / I n t e r n a l I d > < N a m e > M o v i e 3 F o r m u l a s _ V F 1 0 2 3 8 3 0 6 0 ?>B><C, GB>B>;L:>7 5 8 3 3 7 9 9 0 0 < / N a m e > < T e x t > ?>B><C,   GB>  B>;L:>  >=0  <>65B  @01>B0BL  A  >BD8;LB@>20==K<8  AB>;1F0<8. < / T e x t > < B o o k M a r k E n t r y N a m e > M o v i e 3 F o r m u l a s _ V F 1 0 2 3 8 3 0 6 0 ?>B><C, GB>B>;L:>7 5 8 3 3 < / B o o k M a r k E n t r y N a m e > < B o o k M a r k E x i t N a m e > M o v i e 3 F o r m u l a s _ V F 1 0 2 3 8 3 0 6 0 ?>B><C, GB>B>;L:>7 9 9 0 0 < / B o o k M a r k E x i t N a m e > < B o o k M a r k E n t r y P o s i t i o n > 7 5 8 3 3 < / B o o k M a r k E n t r y P o s i t i o n > < B o o k M a r k E x i t P o s i t i o n > 7 9 9 0 0 < / B o o k M a r k E x i t P o s i t i o n > < / C a p t i o n I t e m > < C a p t i o n I t e m > < I n t e r n a l I d > a 7 0 2 5 7 2 1 - a b 5 f - 4 3 0 d - b 5 7 6 - e 6 3 b 3 1 c 7 b d 0 a < / I n t e r n a l I d > < N a m e > M o v i e 3 F o r m u l a s _ V F 1 0 2 3 8 3 0 6 0 !59G0AO?>:06C, 8 0 0 0 0 8 3 5 0 0 < / N a m e > < T e x t > !59G0A  O  ?>:06C,   GB>  8<55BAO  2  284C. < / T e x t > < B o o k M a r k E n t r y N a m e > M o v i e 3 F o r m u l a s _ V F 1 0 2 3 8 3 0 6 0 !59G0AO?>:06C, 8 0 0 0 0 < / B o o k M a r k E n t r y N a m e > < B o o k M a r k E x i t N a m e > M o v i e 3 F o r m u l a s _ V F 1 0 2 3 8 3 0 6 0 !59G0AO?>:06C, 8 3 5 0 0 < / B o o k M a r k E x i t N a m e > < B o o k M a r k E n t r y P o s i t i o n > 8 0 0 0 0 < / B o o k M a r k E n t r y P o s i t i o n > < B o o k M a r k E x i t P o s i t i o n > 8 3 5 0 0 < / B o o k M a r k E x i t P o s i t i o n > < / C a p t i o n I t e m > < C a p t i o n I t e m > < I n t e r n a l I d > 1 3 e 5 5 4 4 b - d 6 6 9 - 4 b 8 8 - 9 b 6 1 - 1 8 0 3 d 0 8 9 0 1 2 7 < / I n t e r n a l I d > < N a m e > M o v i e 3 F o r m u l a s _ V F 1 0 2 3 8 3 0 6 0 @54?>;>68<, GB>2<5AB>8 3 6 0 0 8 6 1 3 3 < / N a m e > < T e x t > @54?>;>68<,   GB>  2<5AB>  AC<<8@>20=8O  7=0G5=89  ?>  2A5<< / T e x t > < B o o k M a r k E n t r y N a m e > M o v i e 3 F o r m u l a s _ V F 1 0 2 3 8 3 0 6 0 @54?>;>68<, GB>2<5AB>8 3 6 0 0 < / B o o k M a r k E n t r y N a m e > < B o o k M a r k E x i t N a m e > M o v i e 3 F o r m u l a s _ V F 1 0 2 3 8 3 0 6 0 @54?>;>68<, GB>2<5AB>8 6 1 3 3 < / B o o k M a r k E x i t N a m e > < B o o k M a r k E n t r y P o s i t i o n > 8 3 6 0 0 < / B o o k M a r k E n t r y P o s i t i o n > < B o o k M a r k E x i t P o s i t i o n > 8 6 1 3 3 < / B o o k M a r k E x i t P o s i t i o n > < / C a p t i o n I t e m > < C a p t i o n I t e m > < I n t e r n a l I d > e 8 b f b 2 8 e - 0 1 4 a - 4 7 4 c - 8 7 9 d - 4 6 9 f c 4 9 d 8 b f 0 < / I n t e r n a l I d > < N a m e > M o v i e 3 F o r m u l a s _ V F 1 0 2 3 8 3 0 6 0 ?@>402F0<=C6=>C7=0BL, 8 6 2 3 3 9 0 6 0 0 < / N a m e > < T e x t > ?@>402F0<  =C6=>  C7=0BL,   =0  :0:CN  AC<<C  ?@>40;  B>20@  ?@>4025F  3>@>2. < / T e x t > < B o o k M a r k E n t r y N a m e > M o v i e 3 F o r m u l a s _ V F 1 0 2 3 8 3 0 6 0 ?@>402F0<=C6=>C7=0BL, 8 6 2 3 3 < / B o o k M a r k E n t r y N a m e > < B o o k M a r k E x i t N a m e > M o v i e 3 F o r m u l a s _ V F 1 0 2 3 8 3 0 6 0 ?@>402F0<=C6=>C7=0BL, 9 0 6 0 0 < / B o o k M a r k E x i t N a m e > < B o o k M a r k E n t r y P o s i t i o n > 8 6 2 3 3 < / B o o k M a r k E n t r y P o s i t i o n > < B o o k M a r k E x i t P o s i t i o n > 9 0 6 0 0 < / B o o k M a r k E x i t P o s i t i o n > < / C a p t i o n I t e m > < C a p t i o n I t e m > < I n t e r n a l I d > 8 4 d e 2 3 6 8 - 2 a 5 3 - 4 f 6 6 - b 5 0 c - c a d 9 0 a 5 3 4 3 3 4 < / I n t e r n a l I d > < N a m e > M o v i e 3 F o r m u l a s _ V F 1 0 2 3 8 3 0 6 0 /A=8<0ND;06>:9 0 7 0 0 9 6 7 3 3 < / N a m e > < T e x t > /  A=8<0N  D;06>:  " K45;8BL  2A5" ,   CAB0=02;820N  D;06>:  " 3>@>2"   8  =068<0N  :=>?:C  " " . < / T e x t > < B o o k M a r k E n t r y N a m e > M o v i e 3 F o r m u l a s _ V F 1 0 2 3 8 3 0 6 0 /A=8<0ND;06>:9 0 7 0 0 < / B o o k M a r k E n t r y N a m e > < B o o k M a r k E x i t N a m e > M o v i e 3 F o r m u l a s _ V F 1 0 2 3 8 3 0 6 0 /A=8<0ND;06>:9 6 7 3 3 < / B o o k M a r k E x i t N a m e > < B o o k M a r k E n t r y P o s i t i o n > 9 0 7 0 0 < / B o o k M a r k E n t r y P o s i t i o n > < B o o k M a r k E x i t P o s i t i o n > 9 6 7 3 3 < / B o o k M a r k E x i t P o s i t i o n > < / C a p t i o n I t e m > < C a p t i o n I t e m > < I n t e r n a l I d > d 0 2 a e d 2 c - a d 5 b - 4 7 4 e - 8 f e 4 - c 0 f c 0 2 1 d 1 3 e 6 < / I n t e r n a l I d > < N a m e > M o v i e 3 F o r m u l a s _ V F 1 0 2 3 8 3 0 6 0 0:2K2848B5, 9 6 8 3 3 1 0 1 6 6 7 < / N a m e > < T e x t > 0:  2K  2848B5,   AC<<0  87<5=8;0AL  8  B5?5@L  2KG8A;O5BAO  B>;L:>  4;O  70:07>2  3>@>20. < / T e x t > < B o o k M a r k E n t r y N a m e > M o v i e 3 F o r m u l a s _ V F 1 0 2 3 8 3 0 6 0 0:2K2848B5, 9 6 8 3 3 < / B o o k M a r k E n t r y N a m e > < B o o k M a r k E x i t N a m e > M o v i e 3 F o r m u l a s _ V F 1 0 2 3 8 3 0 6 0 0:2K2848B5, 1 0 1 6 6 7 < / B o o k M a r k E x i t N a m e > < B o o k M a r k E n t r y P o s i t i o n > 9 6 8 3 3 < / B o o k M a r k E n t r y P o s i t i o n > < B o o k M a r k E x i t P o s i t i o n > 1 0 1 6 6 7 < / B o o k M a r k E x i t P o s i t i o n > < / C a p t i o n I t e m > < C a p t i o n I t e m > < I n t e r n a l I d > 0 f 7 3 d 6 1 5 - 2 d e 5 - 4 f 5 e - a 4 3 a - 3 8 e 7 d d 1 9 b 9 a a < / I n t e r n a l I d > < N a m e > M o v i e 3 F o r m u l a s _ V F 1 0 2 3 8 3 0 6 0 !?><>ILNDC=:F881 0 1 7 6 7 1 0 4 7 3 3 < / N a m e > < T e x t > !  ?><>ILN  DC=:F88   #"'+. "  E x c e l < / T e x t > < B o o k M a r k E n t r y N a m e > M o v i e 3 F o r m u l a s _ V F 1 0 2 3 8 3 0 6 0 !?><>ILNDC=:F881 0 1 7 6 7 < / B o o k M a r k E n t r y N a m e > < B o o k M a r k E x i t N a m e > M o v i e 3 F o r m u l a s _ V F 1 0 2 3 8 3 0 6 0 !?><>ILNDC=:F881 0 4 7 3 3 < / B o o k M a r k E x i t N a m e > < B o o k M a r k E n t r y P o s i t i o n > 1 0 1 7 6 7 < / B o o k M a r k E n t r y P o s i t i o n > < B o o k M a r k E x i t P o s i t i o n > 1 0 4 7 3 3 < / B o o k M a r k E x i t P o s i t i o n > < / C a p t i o n I t e m > < C a p t i o n I t e m > < I n t e r n a l I d > 3 f 1 3 3 3 b 2 - d 9 2 3 - 4 e 9 5 - a 8 9 4 - 1 7 2 3 2 0 3 4 1 b 9 8 < / I n t e r n a l I d > < N a m e > M o v i e 3 F o r m u l a s _ V F 1 0 2 3 8 3 0 6 0 ?@028;L=>2K?>;=O5B=5>1E>48<K51 0 4 8 3 3 1 0 9 3 6 7 < / N a m e > < T e x t > ?@028;L=>  2K?>;=O5B  =5>1E>48<K5  2KG8A;5=8O,   :>340  =5:>B>@K5  AB>;1FK  A:@KBK. < / T e x t > < B o o k M a r k E n t r y N a m e > M o v i e 3 F o r m u l a s _ V F 1 0 2 3 8 3 0 6 0 ?@028;L=>2K?>;=O5B=5>1E>48<K51 0 4 8 3 3 < / B o o k M a r k E n t r y N a m e > < B o o k M a r k E x i t N a m e > M o v i e 3 F o r m u l a s _ V F 1 0 2 3 8 3 0 6 0 ?@028;L=>2K?>;=O5B=5>1E>48<K51 0 9 3 6 7 < / B o o k M a r k E x i t N a m e > < B o o k M a r k E n t r y P o s i t i o n > 1 0 4 8 3 3 < / B o o k M a r k E n t r y P o s i t i o n > < B o o k M a r k E x i t P o s i t i o n > 1 0 9 3 6 7 < / B o o k M a r k E x i t P o s i t i o n > < / C a p t i o n I t e m > < C a p t i o n I t e m > < I n t e r n a l I d > f f 2 7 0 d b 6 - e 3 a c - 4 e 7 4 - 8 9 8 6 - 9 3 4 e b d 3 c c 2 a e < / I n t e r n a l I d > < N a m e > M o v i e 3 F o r m u l a s _ V F 1 0 2 3 8 3 0 6 0 A5@0AG5BKB5?5@L1 0 9 4 6 7 1 1 3 1 0 0 < / N a m e > < T e x t > A5  @0AG5BK  B5?5@L  2K?>;=ONBAO  02B><0B8G5A:8. < / T e x t > < B o o k M a r k E n t r y N a m e > M o v i e 3 F o r m u l a s _ V F 1 0 2 3 8 3 0 6 0 A5@0AG5BKB5?5@L1 0 9 4 6 7 < / B o o k M a r k E n t r y N a m e > < B o o k M a r k E x i t N a m e > M o v i e 3 F o r m u l a s _ V F 1 0 2 3 8 3 0 6 0 A5@0AG5BKB5?5@L1 1 3 1 0 0 < / B o o k M a r k E x i t N a m e > < B o o k M a r k E n t r y P o s i t i o n > 1 0 9 4 6 7 < / B o o k M a r k E n t r y P o s i t i o n > < B o o k M a r k E x i t P o s i t i o n > 1 1 3 1 0 0 < / B o o k M a r k E x i t P o s i t i o n > < / C a p t i o n I t e m > < C a p t i o n I t e m > < I n t e r n a l I d > 2 9 f a c 1 d 2 - 8 6 3 6 - 4 5 8 2 - 8 2 3 d - 9 3 9 2 d b 9 3 a f b 0 < / I n t e r n a l I d > < N a m e > M o v i e 3 F o r m u l a s _ V F 1 0 2 3 8 3 0 6 0 A;8=C6=>2<5AB>1 1 3 2 0 0 1 1 8 6 0 0 < / N a m e > < T e x t > A;8  =C6=>  2<5AB>  DC=:F88  " !C<<0"   8A?>;L7>20BL  " !@54=55" ,   4>AB0B>G=>  I5;:=CBL  745AL,   8< / T e x t > < B o o k M a r k E n t r y N a m e > M o v i e 3 F o r m u l a s _ V F 1 0 2 3 8 3 0 6 0 A;8=C6=>2<5AB>1 1 3 2 0 0 < / B o o k M a r k E n t r y N a m e > < B o o k M a r k E x i t N a m e > M o v i e 3 F o r m u l a s _ V F 1 0 2 3 8 3 0 6 0 A;8=C6=>2<5AB>1 1 8 6 0 0 < / B o o k M a r k E x i t N a m e > < B o o k M a r k E n t r y P o s i t i o n > 1 1 3 2 0 0 < / B o o k M a r k E n t r y P o s i t i o n > < B o o k M a r k E x i t P o s i t i o n > 1 1 8 6 0 0 < / B o o k M a r k E x i t P o s i t i o n > < / C a p t i o n I t e m > < C a p t i o n I t e m > < I n t e r n a l I d > c 9 7 4 9 d 9 a - 2 0 e e - 4 d 6 8 - 9 6 4 d - 8 d 2 e 2 f a 3 5 6 9 3 < / I n t e r n a l I d > < N a m e > M o v i e 3 F o r m u l a s _ V F 1 0 2 3 8 3 0 6 0 B5?5@L>B>1@0605BAOA@54=551 1 8 7 0 0 1 2 3 8 6 7 < / N a m e > < T e x t > B5?5@L  >B>1@0605BAO  A@54=55  7=0G5=85  4;O  70:07>2  ?@>402F0  ?>  D0<8;88  3>@>2. < / T e x t > < B o o k M a r k E n t r y N a m e > M o v i e 3 F o r m u l a s _ V F 1 0 2 3 8 3 0 6 0 B5?5@L>B>1@0605BAOA@54=551 1 8 7 0 0 < / B o o k M a r k E n t r y N a m e > < B o o k M a r k E x i t N a m e > M o v i e 3 F o r m u l a s _ V F 1 0 2 3 8 3 0 6 0 B5?5@L>B>1@0605BAOA@54=551 2 3 8 6 7 < / B o o k M a r k E x i t N a m e > < B o o k M a r k E n t r y P o s i t i o n > 1 1 8 7 0 0 < / B o o k M a r k E n t r y P o s i t i o n > < B o o k M a r k E x i t P o s i t i o n > 1 2 3 8 6 7 < / B o o k M a r k E x i t P o s i t i o n > < / C a p t i o n I t e m > < C a p t i o n I t e m > < I n t e r n a l I d > 9 2 6 b 2 a 2 9 - 1 4 9 a - 4 4 4 1 - a b 3 5 - 8 2 d 6 c c b 6 8 7 6 a < / I n t e r n a l I d > < N a m e > M o v i e 3 F o r m u l a s _ V F 1 0 2 3 8 3 0 6 0 AB@>:5D>@<C;1 2 3 9 6 7 1 3 1 1 6 7 < / N a m e > < T e x t >   AB@>:5  D>@<C;  284=>,   GB>  2KG8A;5=8N  A@54=53>  2  DC=:F88   #"'+. "  A>>B25BAB2C5B  0@3C<5=B  1 0 1 . < / T e x t > < B o o k M a r k E n t r y N a m e > M o v i e 3 F o r m u l a s _ V F 1 0 2 3 8 3 0 6 0 AB@>:5D>@<C;1 2 3 9 6 7 < / B o o k M a r k E n t r y N a m e > < B o o k M a r k E x i t N a m e > M o v i e 3 F o r m u l a s _ V F 1 0 2 3 8 3 0 6 0 AB@>:5D>@<C;1 3 1 1 6 7 < / B o o k M a r k E x i t N a m e > < B o o k M a r k E n t r y P o s i t i o n > 1 2 3 9 6 7 < / B o o k M a r k E n t r y P o s i t i o n > < B o o k M a r k E x i t P o s i t i o n > 1 3 1 1 6 7 < / B o o k M a r k E x i t P o s i t i o n > < / C a p t i o n I t e m > < C a p t i o n I t e m > < I n t e r n a l I d > a 6 4 d 6 4 d 8 - b 3 3 8 - 4 9 0 a - 9 1 1 5 - 5 3 c d d f 6 9 b f d 9 < / I n t e r n a l I d > < N a m e > M o v i e 3 F o r m u l a s _ V F 1 0 2 3 8 3 0 6 0 0?><8=0BLMB>7=0G5=851 3 1 2 6 7 1 3 7 2 6 7 < / N a m e > < T e x t > 0?><8=0BL  MB>  7=0G5=85  =5B  =5>1E>48<>AB8,   ?>A:>;L:C  >=>  ?>4AB02;O5BAO  02B><0B8G5A:8. < / T e x t > < B o o k M a r k E n t r y N a m e > M o v i e 3 F o r m u l a s _ V F 1 0 2 3 8 3 0 6 0 0?><8=0BLMB>7=0G5=851 3 1 2 6 7 < / B o o k M a r k E n t r y N a m e > < B o o k M a r k E x i t N a m e > M o v i e 3 F o r m u l a s _ V F 1 0 2 3 8 3 0 6 0 0?><8=0BLMB>7=0G5=851 3 7 2 6 7 < / B o o k M a r k E x i t N a m e > < B o o k M a r k E n t r y P o s i t i o n > 1 3 1 2 6 7 < / B o o k M a r k E n t r y P o s i t i o n > < B o o k M a r k E x i t P o s i t i o n > 1 3 7 2 6 7 < / B o o k M a r k E x i t P o s i t i o n > < / C a p t i o n I t e m > < C a p t i o n I t e m > < I n t e r n a l I d > 1 5 a d 3 4 b 3 - 5 0 d f - 4 5 1 2 - 8 0 9 4 - c 5 3 5 f 9 4 c 1 0 4 c < / I n t e r n a l I d > < N a m e > M o v i e 3 F o r m u l a s _ V F 1 0 2 3 8 3 0 6 0 "5?5@LO>B:;NGC1 3 7 3 6 7 1 4 2 2 3 3 < / N a m e > < T e x t > "5?5@L  O  >B:;NGC  MB>B  D8;LB@  8  CAB0=>2;N  D;06>:  " K45;8BL  2A5" . < / T e x t > < B o o k M a r k E n t r y N a m e > M o v i e 3 F o r m u l a s _ V F 1 0 2 3 8 3 0 6 0 "5?5@LO>B:;NGC1 3 7 3 6 7 < / B o o k M a r k E n t r y N a m e > < B o o k M a r k E x i t N a m e > M o v i e 3 F o r m u l a s _ V F 1 0 2 3 8 3 0 6 0 "5?5@LO>B:;NGC1 4 2 2 3 3 < / B o o k M a r k E x i t N a m e > < B o o k M a r k E n t r y P o s i t i o n > 1 3 7 3 6 7 < / B o o k M a r k E n t r y P o s i t i o n > < B o o k M a r k E x i t P o s i t i o n > 1 4 2 2 3 3 < / B o o k M a r k E x i t P o s i t i o n > < / C a p t i o n I t e m > < C a p t i o n I t e m > < I n t e r n a l I d > 2 9 0 e 9 1 0 1 - 4 f f b - 4 f 4 2 - b f 4 c - f d f 6 0 f 5 0 5 9 a 5 < / I n t e r n a l I d > < N a m e > M o v i e 3 F o r m u l a s _ V F 1 0 2 3 8 3 0 6 0 !@54=557=0G5=8587<5=8;>AL1 4 2 3 3 3 1 4 5 9 3 3 < / N a m e > < T e x t > !@54=55  7=0G5=85  87<5=8;>AL  2  A>>B25BAB288  A  =>2K<  A?8A:><  70:07>2. < / T e x t > < B o o k M a r k E n t r y N a m e > M o v i e 3 F o r m u l a s _ V F 1 0 2 3 8 3 0 6 0 !@54=557=0G5=8587<5=8;>AL1 4 2 3 3 3 < / B o o k M a r k E n t r y N a m e > < B o o k M a r k E x i t N a m e > M o v i e 3 F o r m u l a s _ V F 1 0 2 3 8 3 0 6 0 !@54=557=0G5=8587<5=8;>AL1 4 5 9 3 3 < / B o o k M a r k E x i t N a m e > < B o o k M a r k E n t r y P o s i t i o n > 1 4 2 3 3 3 < / B o o k M a r k E n t r y P o s i t i o n > < B o o k M a r k E x i t P o s i t i o n > 1 4 5 9 3 3 < / B o o k M a r k E x i t P o s i t i o n > < / C a p t i o n I t e m > < C a p t i o n I t e m > < I n t e r n a l I d > 5 3 9 c f 9 d f - 9 2 a 9 - 4 5 4 7 - a 4 0 1 - f b 1 4 0 3 a f a a 1 7 < / I n t e r n a l I d > < N a m e > M o v i e 3 F o r m u l a s _ V F 1 0 2 3 8 3 0 6 0 "5?5@LOA=>201 4 6 0 3 3 1 5 2 8 0 0 < / N a m e > < T e x t > "5?5@L  O  A=>20  I5;:=C  745AL  8  2K15@C  DC=:F8N  " !C<<0" .   K  ?>7=0:><8;8AL  A  DC=:F859   #"'+. ", < / T e x t > < B o o k M a r k E n t r y N a m e > M o v i e 3 F o r m u l a s _ V F 1 0 2 3 8 3 0 6 0 "5?5@LOA=>201 4 6 0 3 3 < / B o o k M a r k E n t r y N a m e > < B o o k M a r k E x i t N a m e > M o v i e 3 F o r m u l a s _ V F 1 0 2 3 8 3 0 6 0 "5?5@LOA=>201 5 2 8 0 0 < / B o o k M a r k E x i t N a m e > < B o o k M a r k E n t r y P o s i t i o n > 1 4 6 0 3 3 < / B o o k M a r k E n t r y P o s i t i o n > < B o o k M a r k E x i t P o s i t i o n > 1 5 2 8 0 0 < / B o o k M a r k E x i t P o s i t i o n > < / C a p t i o n I t e m > < C a p t i o n I t e m > < I n t e r n a l I d > b e f b d 8 5 0 - 2 7 1 4 - 4 9 4 5 - a 7 c 1 - 9 1 3 5 e f c 3 5 1 f e < / I n t e r n a l I d > < N a m e > M o v i e 3 F o r m u l a s _ V F 1 0 2 3 8 3 0 6 0 8B5?5@L20A1 5 2 9 0 0 1 5 6 1 0 0 < / N a m e > < T e x t > 8  B5?5@L  20A  =5  C4828B  55  ?@8ACBAB285  2  AB@>:5  D>@<C;. < / T e x t > < B o o k M a r k E n t r y N a m e > M o v i e 3 F o r m u l a s _ V F 1 0 2 3 8 3 0 6 0 8B5?5@L20A1 5 2 9 0 0 < / B o o k M a r k E n t r y N a m e > < B o o k M a r k E x i t N a m e > M o v i e 3 F o r m u l a s _ V F 1 0 2 3 8 3 0 6 0 8B5?5@L20A1 5 6 1 0 0 < / B o o k M a r k E x i t N a m e > < B o o k M a r k E n t r y P o s i t i o n > 1 5 2 9 0 0 < / B o o k M a r k E n t r y P o s i t i o n > < B o o k M a r k E x i t P o s i t i o n > 1 5 6 1 0 0 < / B o o k M a r k E x i t P o s i t i o n > < / C a p t i o n I t e m > < C a p t i o n I t e m > < I n t e r n a l I d > 7 d b c f 6 e f - 6 8 c 1 - 4 9 b 4 - a 1 1 1 - 7 9 0 3 f 7 6 8 c b 1 7 < / I n t e r n a l I d > < N a m e > M o v i e 3 F o r m u l a s _ V F 1 0 2 3 8 3 0 6 0 !2KG8A;5=8O<821 6 0 5 3 3 1 6 7 5 6 7 < / N a m e > < T e x t > !  2KG8A;5=8O<8  2  E x c e l   A2O70=0  5I5  >4=0  ?>;57=0O  DC=:F8O.   A;8  A>740BL  D>@<C;C  2  25@E=59  OG59:5  AB>;1F0, < / T e x t > < B o o k M a r k E n t r y N a m e > M o v i e 3 F o r m u l a s _ V F 1 0 2 3 8 3 0 6 0 !2KG8A;5=8O<821 6 0 5 3 3 < / B o o k M a r k E n t r y N a m e > < B o o k M a r k E x i t N a m e > M o v i e 3 F o r m u l a s _ V F 1 0 2 3 8 3 0 6 0 !2KG8A;5=8O<821 6 7 5 6 7 < / B o o k M a r k E x i t N a m e > < B o o k M a r k E n t r y P o s i t i o n > 1 6 0 5 3 3 < / B o o k M a r k E n t r y P o s i t i o n > < B o o k M a r k E x i t P o s i t i o n > 1 6 7 5 6 7 < / B o o k M a r k E x i t P o s i t i o n > < / C a p t i o n I t e m > < C a p t i o n I t e m > < I n t e r n a l I d > 3 3 7 5 3 d 5 5 - e d 1 1 - 4 1 2 1 - a 9 6 2 - 7 b 4 e d 0 9 c 2 6 f 7 < / I n t e r n a l I d > < N a m e > M o v i e 3 F o r m u l a s _ V F 1 0 2 3 8 3 0 6 0 >=01C45BA:>?8@>20=01 6 7 6 6 7 1 7 3 7 0 0 < / N a m e > < T e x t > >=0  1C45B  A:>?8@>20=0  2=87  ?>  AB>;1FC  8  A>>B25BAB2CNI85  OG59:8  1C4CB  70?>;=5=K  02B><0B8G5A:8. < / T e x t > < B o o k M a r k E n t r y N a m e > M o v i e 3 F o r m u l a s _ V F 1 0 2 3 8 3 0 6 0 >=01C45BA:>?8@>20=01 6 7 6 6 7 < / B o o k M a r k E n t r y N a m e > < B o o k M a r k E x i t N a m e > M o v i e 3 F o r m u l a s _ V F 1 0 2 3 8 3 0 6 0 >=01C45BA:>?8@>20=01 7 3 7 0 0 < / B o o k M a r k E x i t N a m e > < B o o k M a r k E n t r y P o s i t i o n > 1 6 7 6 6 7 < / B o o k M a r k E n t r y P o s i t i o n > < B o o k M a r k E x i t P o s i t i o n > 1 7 3 7 0 0 < / B o o k M a r k E x i t P o s i t i o n > < / C a p t i o n I t e m > < C a p t i o n I t e m > < I n t e r n a l I d > c c 2 c c d 9 7 - 4 d f 4 - 4 e 2 4 - 8 e 3 6 - 2 f 4 c 8 3 0 d c b 3 0 < / I n t e r n a l I d > < N a m e > M o v i e 3 F o r m u l a s _ V F 1 0 2 3 8 3 0 6 0 /4>102;NAN401 7 3 8 0 0 1 8 1 5 3 3 < / N a m e > < T e x t > /  4>102;N  AN40  5I5  >48=  AB>;15F  4;O  7=0G5=8O  :><8AA88.   068<0N  :;028HC  ,   8  AB>;15F  4>102;5=. < / T e x t > < B o o k M a r k E n t r y N a m e > M o v i e 3 F o r m u l a s _ V F 1 0 2 3 8 3 0 6 0 /4>102;NAN401 7 3 8 0 0 < / B o o k M a r k E n t r y N a m e > < B o o k M a r k E x i t N a m e > M o v i e 3 F o r m u l a s _ V F 1 0 2 3 8 3 0 6 0 /4>102;NAN401 8 1 5 3 3 < / B o o k M a r k E x i t N a m e > < B o o k M a r k E n t r y P o s i t i o n > 1 7 3 8 0 0 < / B o o k M a r k E n t r y P o s i t i o n > < B o o k M a r k E x i t P o s i t i o n > 1 8 1 5 3 3 < / B o o k M a r k E x i t P o s i t i o n > < / C a p t i o n I t e m > < C a p t i o n I t e m > < I n t e r n a l I d > e 8 e 9 0 f 0 0 - 4 1 6 5 - 4 4 0 9 - b 6 9 a - 6 f 1 a 6 a 4 d 7 0 8 d < / I n t e r n a l I d > < N a m e > M o v i e 3 F o r m u l a s _ V F 1 0 2 3 8 3 0 6 0 =5=C6=0D>@<C;0, 1 8 1 6 3 3 1 8 7 6 6 7 < / N a m e > < T e x t > =5  =C6=0  D>@<C;0,   :>B>@0O  1C45B  @0AAG8BK20BL  3 - ?@>F5=B=CN  :><8AA8N  4;O  :064>9  87  MB8E  AC<<  70:07>2. < / T e x t > < B o o k M a r k E n t r y N a m e > M o v i e 3 F o r m u l a s _ V F 1 0 2 3 8 3 0 6 0 =5=C6=0D>@<C;0, 1 8 1 6 3 3 < / B o o k M a r k E n t r y N a m e > < B o o k M a r k E x i t N a m e > M o v i e 3 F o r m u l a s _ V F 1 0 2 3 8 3 0 6 0 =5=C6=0D>@<C;0, 1 8 7 6 6 7 < / B o o k M a r k E x i t N a m e > < B o o k M a r k E n t r y P o s i t i o n > 1 8 1 6 3 3 < / B o o k M a r k E n t r y P o s i t i o n > < B o o k M a r k E x i t P o s i t i o n > 1 8 7 6 6 7 < / B o o k M a r k E x i t P o s i t i o n > < / C a p t i o n I t e m > < C a p t i o n I t e m > < I n t e r n a l I d > 0 a 9 7 0 5 e a - 6 e 5 5 - 4 c 6 d - a 9 5 7 - 6 c f b 6 3 1 a 3 3 6 6 < / I n t e r n a l I d > < N a m e > M o v i e 3 F o r m u l a s _ V F 1 0 2 3 8 3 0 6 0 >6=>1K;>1K1 8 7 7 6 7 1 9 6 7 0 0 < / N a m e > < T e x t > >6=>  1K;>  1K  225AB8  D>@<C;C,   2:;NG82  2  =55  AAK;:C  =0  OG59:C,   =0?@8<5@  C 2 * 0 , 0 3 . < / T e x t > < B o o k M a r k E n t r y N a m e > M o v i e 3 F o r m u l a s _ V F 1 0 2 3 8 3 0 6 0 >6=>1K;>1K1 8 7 7 6 7 < / B o o k M a r k E n t r y N a m e > < B o o k M a r k E x i t N a m e > M o v i e 3 F o r m u l a s _ V F 1 0 2 3 8 3 0 6 0 >6=>1K;>1K1 9 6 7 0 0 < / B o o k M a r k E x i t N a m e > < B o o k M a r k E n t r y P o s i t i o n > 1 8 7 7 6 7 < / B o o k M a r k E n t r y P o s i t i o n > < B o o k M a r k E x i t P o s i t i o n > 1 9 6 7 0 0 < / B o o k M a r k E x i t P o s i t i o n > < / C a p t i o n I t e m > < C a p t i o n I t e m > < I n t e r n a l I d > 2 9 a a f d 5 9 - 5 c f b - 4 3 a 6 - 9 6 7 7 - 5 0 9 5 b a b d 4 f e c < / I n t e r n a l I d > < N a m e > M o v i e 3 F o r m u l a s _ V F 1 0 2 3 8 3 0 6 0 4=0:>2<5AB>MB>3>1 9 6 8 0 0 2 0 1 4 3 3 < / N a m e > < T e x t > 4=0:>  2<5AB>  MB>3>  O  2>A?>;L7CNAL  2AB@>5==>9  DC=:F859  4;O  @01>BK  A  B01;8F0<8. < / T e x t > < B o o k M a r k E n t r y N a m e > M o v i e 3 F o r m u l a s _ V F 1 0 2 3 8 3 0 6 0 4=0:>2<5AB>MB>3>1 9 6 8 0 0 < / B o o k M a r k E n t r y N a m e > < B o o k M a r k E x i t N a m e > M o v i e 3 F o r m u l a s _ V F 1 0 2 3 8 3 0 6 0 4=0:>2<5AB>MB>3>2 0 1 4 3 3 < / B o o k M a r k E x i t N a m e > < B o o k M a r k E n t r y P o s i t i o n > 1 9 6 8 0 0 < / B o o k M a r k E n t r y P o s i t i o n > < B o o k M a r k E x i t P o s i t i o n > 2 0 1 4 3 3 < / B o o k M a r k E x i t P o s i t i o n > < / C a p t i o n I t e m > < C a p t i o n I t e m > < I n t e r n a l I d > 8 f 0 d b 5 3 1 - e 1 1 e - 4 3 3 2 - 9 1 1 3 - 3 4 5 a 9 3 7 4 b 2 0 3 < / I n t e r n a l I d > < N a m e > M o v i e 3 F o r m u l a s _ V F 1 0 2 3 8 3 0 6 0 /22>6C7=0:2 0 1 5 3 3 2 0 5 4 0 0 < / N a m e > < T e x t > /  22>6C  7=0:  @025=AB20,   0  ?>A;5  =53>�    :204@0B=CN  A:>1:C. < / T e x t > < B o o k M a r k E n t r y N a m e > M o v i e 3 F o r m u l a s _ V F 1 0 2 3 8 3 0 6 0 /22>6C7=0:2 0 1 5 3 3 < / B o o k M a r k E n t r y N a m e > < B o o k M a r k E x i t N a m e > M o v i e 3 F o r m u l a s _ V F 1 0 2 3 8 3 0 6 0 /22>6C7=0:2 0 5 4 0 0 < / B o o k M a r k E x i t N a m e > < B o o k M a r k E n t r y P o s i t i o n > 2 0 1 5 3 3 < / B o o k M a r k E n t r y P o s i t i o n > < B o o k M a r k E x i t P o s i t i o n > 2 0 5 4 0 0 < / B o o k M a r k E x i t P o s i t i o n > < / C a p t i o n I t e m > < C a p t i o n I t e m > < I n t e r n a l I d > 1 1 1 2 1 8 f 2 - 0 a 3 4 - 4 5 b 6 - 8 c b 2 - 1 0 e 7 1 4 5 d 7 c 7 9 < / I n t e r n a l I d > < N a m e > M o v i e 3 F o r m u l a s _ V F 1 0 2 3 8 3 0 6 0 >A;522>40:204@0B=>92 0 5 5 0 0 2 1 0 8 6 7 < / N a m e > < T e x t > >A;5  22>40  :204@0B=>9  A:>1:8  2  E x c e l   ?@54;030NBAO  =0  2K1>@  =0720=8O  2A5E  AB>;1F>2  B01;8FK. < / T e x t > < B o o k M a r k E n t r y N a m e > M o v i e 3 F o r m u l a s _ V F 1 0 2 3 8 3 0 6 0 >A;522>40:204@0B=>92 0 5 5 0 0 < / B o o k M a r k E n t r y N a m e > < B o o k M a r k E x i t N a m e > M o v i e 3 F o r m u l a s _ V F 1 0 2 3 8 3 0 6 0 >A;522>40:204@0B=>92 1 0 8 6 7 < / B o o k M a r k E x i t N a m e > < B o o k M a r k E n t r y P o s i t i o n > 2 0 5 5 0 0 < / B o o k M a r k E n t r y P o s i t i o n > < B o o k M a r k E x i t P o s i t i o n > 2 1 0 8 6 7 < / B o o k M a r k E x i t P o s i t i o n > < / C a p t i o n I t e m > < C a p t i o n I t e m > < I n t e r n a l I d > 9 f 5 8 8 b e 8 - 0 5 e b - 4 e 5 b - 9 1 4 f - 9 e 2 f 1 3 2 3 2 7 0 c < / I n t e r n a l I d > < N a m e > M o v i e 3 F o r m u l a s _ V F 1 0 2 3 8 3 0 6 0 =5=C65=AB>;15F2 1 0 9 6 7 2 1 5 4 0 0 < / N a m e > < T e x t > =5  =C65=  AB>;15F  " !C<<0  70:070" ,   ?>MB><C  O  42064K  I5;:0N  53>. < / T e x t > < B o o k M a r k E n t r y N a m e > M o v i e 3 F o r m u l a s _ V F 1 0 2 3 8 3 0 6 0 =5=C65=AB>;15F2 1 0 9 6 7 < / B o o k M a r k E n t r y N a m e > < B o o k M a r k E x i t N a m e > M o v i e 3 F o r m u l a s _ V F 1 0 2 3 8 3 0 6 0 =5=C65=AB>;15F2 1 5 4 0 0 < / B o o k M a r k E x i t N a m e > < B o o k M a r k E n t r y P o s i t i o n > 2 1 0 9 6 7 < / B o o k M a r k E n t r y P o s i t i o n > < B o o k M a r k E x i t P o s i t i o n > 2 1 5 4 0 0 < / B o o k M a r k E x i t P o s i t i o n > < / C a p t i o n I t e m > < C a p t i o n I t e m > < I n t e r n a l I d > 9 8 1 e d 1 7 3 - c d b 6 - 4 6 6 4 - 9 b e c - c 2 6 4 b b 0 6 3 4 e 2 < / I n t e r n a l I d > < N a m e > M o v i e 3 F o r m u l a s _ V F 1 0 2 3 8 3 0 6 0 /70:@>N:204@0B=CN2 1 5 5 0 0 2 1 9 5 0 0 < / N a m e > < T e x t > /  70:@>N  :204@0B=CN  A:>1:C  8  2254C  7=0:  72574>G:8  8  7=0G5=85< / T e x t > < B o o k M a r k E n t r y N a m e > M o v i e 3 F o r m u l a s _ V F 1 0 2 3 8 3 0 6 0 /70:@>N:204@0B=CN2 1 5 5 0 0 < / B o o k M a r k E n t r y N a m e > < B o o k M a r k E x i t N a m e > M o v i e 3 F o r m u l a s _ V F 1 0 2 3 8 3 0 6 0 /70:@>N:204@0B=CN2 1 9 5 0 0 < / B o o k M a r k E x i t N a m e > < B o o k M a r k E n t r y P o s i t i o n > 2 1 5 5 0 0 < / B o o k M a r k E n t r y P o s i t i o n > < B o o k M a r k E x i t P o s i t i o n > 2 1 9 5 0 0 < / B o o k M a r k E x i t P o s i t i o n > < / C a p t i o n I t e m > < C a p t i o n I t e m > < I n t e r n a l I d > 1 e b 6 f b 1 1 - 0 a 2 a - 4 6 2 6 - 8 3 c 3 - 6 3 b 3 0 a 5 c b c e 2 < / I n t e r n a l I d > < N a m e > M o v i e 3 F o r m u l a s _ V F 1 0 2 3 8 3 0 6 0 0 , 0 3 . >A<>B@8B5, GB>2 1 9 6 0 0 2 2 5 9 0 0 < / N a m e > < T e x t > 0 , 0 3 .   >A<>B@8B5,   GB>  ?@>8AE>48B  A>  AB>;1F><  ?@8  =060B88  :;028H8  . < / T e x t > < B o o k M a r k E n t r y N a m e > M o v i e 3 F o r m u l a s _ V F 1 0 2 3 8 3 0 6 0 0 , 0 3 . >A<>B@8B5, GB>2 1 9 6 0 0 < / B o o k M a r k E n t r y N a m e > < B o o k M a r k E x i t N a m e > M o v i e 3 F o r m u l a s _ V F 1 0 2 3 8 3 0 6 0 0 , 0 3 . >A<>B@8B5, GB>2 2 5 9 0 0 < / B o o k M a r k E x i t N a m e > < B o o k M a r k E n t r y P o s i t i o n > 2 1 9 6 0 0 < / B o o k M a r k E n t r y P o s i t i o n > < B o o k M a r k E x i t P o s i t i o n > 2 2 5 9 0 0 < / B o o k M a r k E x i t P o s i t i o n > < / C a p t i o n I t e m > < C a p t i o n I t e m > < I n t e r n a l I d > 3 5 a 5 8 a 8 3 - 6 b 3 9 - 4 2 4 3 - 8 2 2 f - 9 2 8 d 1 f c 5 a 2 d f < / I n t e r n a l I d > < N a m e > M o v i e 3 F o r m u l a s _ V F 1 0 2 3 8 3 0 6 0 5ALAB>;15F70?>;=O5BAO2 2 6 0 0 0 2 3 0 5 0 0 < / N a m e > < T e x t > 5AL  AB>;15F  70?>;=O5BAO  7=0G5=8O<8  :><8AA88  4;O  A>>B25BAB2CNI8E  A45;>:. < / T e x t > < B o o k M a r k E n t r y N a m e > M o v i e 3 F o r m u l a s _ V F 1 0 2 3 8 3 0 6 0 5ALAB>;15F70?>;=O5BAO2 2 6 0 0 0 < / B o o k M a r k E n t r y N a m e > < B o o k M a r k E x i t N a m e > M o v i e 3 F o r m u l a s _ V F 1 0 2 3 8 3 0 6 0 5ALAB>;15F70?>;=O5BAO2 3 0 5 0 0 < / B o o k M a r k E x i t N a m e > < B o o k M a r k E n t r y P o s i t i o n > 2 2 6 0 0 0 < / B o o k M a r k E n t r y P o s i t i o n > < B o o k M a r k E x i t P o s i t i o n > 2 3 0 5 0 0 < / B o o k M a r k E x i t P o s i t i o n > < / C a p t i o n I t e m > < C a p t i o n I t e m > < I n t e r n a l I d > c 2 6 1 f b 4 f - 1 a c 4 - 4 4 3 e - a 5 4 a - c f 7 f 3 8 c b 4 7 8 4 < / I n t e r n a l I d > < N a m e > M o v i e 3 F o r m u l a s _ V F 1 0 2 3 8 3 0 6 0 A?>;L7>20=852D>@<C;0E2 3 0 6 0 0 2 3 5 8 0 0 < / N a m e > < T e x t > A?>;L7>20=85  2  D>@<C;0E  =0720=89  AB>;1F>2  45;05B  8E  ?@>I5  4;O  ?>=8<0=8O. < / T e x t > < B o o k M a r k E n t r y N a m e > M o v i e 3 F o r m u l a s _ V F 1 0 2 3 8 3 0 6 0 A?>;L7>20=852D>@<C;0E2 3 0 6 0 0 < / B o o k M a r k E n t r y N a m e > < B o o k M a r k E x i t N a m e > M o v i e 3 F o r m u l a s _ V F 1 0 2 3 8 3 0 6 0 A?>;L7>20=852D>@<C;0E2 3 5 8 0 0 < / B o o k M a r k E x i t N a m e > < B o o k M a r k E n t r y P o s i t i o n > 2 3 0 6 0 0 < / B o o k M a r k E n t r y P o s i t i o n > < B o o k M a r k E x i t P o s i t i o n > 2 3 5 8 0 0 < / B o o k M a r k E x i t P o s i t i o n > < / C a p t i o n I t e m > < C a p t i o n I t e m > < I n t e r n a l I d > 4 f 2 4 d 4 b 6 - 8 3 3 5 - 4 1 b 3 - b b 1 9 - c 9 4 d 8 a 9 1 f 9 1 a < / I n t e r n a l I d > < N a m e > M o v i e 3 F o r m u l a s _ V F 1 0 2 3 8 3 0 6 0 $>@<C;0" = [ !C<<070:070] * 0 , 0 3 " 2 3 5 9 0 0 2 5 2 0 3 3 < / N a m e > < T e x t > $>@<C;0  " = [ !C<<0  70:070] * 0 , 0 3 "   1>;55  ?>=OB=0,   G5<  " = C 2 * 0 , 0 3 " . < / T e x t > < B o o k M a r k E n t r y N a m e > M o v i e 3 F o r m u l a s _ V F 1 0 2 3 8 3 0 6 0 $>@<C;0" = [ !C<<070:070] * 0 , 0 3 " 2 3 5 9 0 0 < / B o o k M a r k E n t r y N a m e > < B o o k M a r k E x i t N a m e > M o v i e 3 F o r m u l a s _ V F 1 0 2 3 8 3 0 6 0 $>@<C;0" = [ !C<<070:070] * 0 , 0 3 " 2 5 2 0 3 3 < / B o o k M a r k E x i t N a m e > < B o o k M a r k E n t r y P o s i t i o n > 2 3 5 9 0 0 < / B o o k M a r k E n t r y P o s i t i o n > < B o o k M a r k E x i t P o s i t i o n > 2 5 2 0 3 3 < / B o o k M a r k E x i t P o s i t i o n > < / C a p t i o n I t e m > < C a p t i o n I t e m > < I n t e r n a l I d > 4 a d 6 3 e 0 4 - 9 8 6 b - 4 7 f 0 - b a d b - a 5 e 0 3 5 9 6 e 0 c c < / I n t e r n a l I d > < N a m e > M o v i e 3 F o r m u l a s _ V F 1 0 2 3 8 3 0 6 0 0720=8OAB>;1F>222 5 2 1 3 3 2 5 6 3 3 3 < / N a m e > < T e x t > 0720=8O  AB>;1F>2  2  D>@<C;5  ?><>30NB  ?>;L7>20B5;O<,   :>B>@K5  55  284OB, < / T e x t > < B o o k M a r k E n t r y N a m e > M o v i e 3 F o r m u l a s _ V F 1 0 2 3 8 3 0 6 0 0720=8OAB>;1F>222 5 2 1 3 3 < / B o o k M a r k E n t r y N a m e > < B o o k M a r k E x i t N a m e > M o v i e 3 F o r m u l a s _ V F 1 0 2 3 8 3 0 6 0 0720=8OAB>;1F>222 5 6 3 3 3 < / B o o k M a r k E x i t N a m e > < B o o k M a r k E n t r y P o s i t i o n > 2 5 2 1 3 3 < / B o o k M a r k E n t r y P o s i t i o n > < B o o k M a r k E x i t P o s i t i o n > 2 5 6 3 3 3 < / B o o k M a r k E x i t P o s i t i o n > < / C a p t i o n I t e m > < C a p t i o n I t e m > < I n t e r n a l I d > 3 c 9 8 8 2 7 f - b 0 7 4 - 4 9 f 3 - a 3 7 1 - f 0 d 0 5 d 8 7 9 8 5 f < / I n t e r n a l I d > < N a m e > M o v i e 3 F o r m u l a s _ V F 1 0 2 3 8 3 0 6 0 A@07C>?@545;8BL, :0:852 5 6 4 3 3 2 6 3 9 3 3 < / N a m e > < T e x t > A@07C  >?@545;8BL,   :0:85  8<5==>  40==K5  2  =59  8A?>;L7CNBAO,   157  =5>1E>48<>AB8  A25@OBLAO  A>  AB>;1F><  C . < / T e x t > < B o o k M a r k E n t r y N a m e > M o v i e 3 F o r m u l a s _ V F 1 0 2 3 8 3 0 6 0 A@07C>?@545;8BL, :0:852 5 6 4 3 3 < / B o o k M a r k E n t r y N a m e > < B o o k M a r k E x i t N a m e > M o v i e 3 F o r m u l a s _ V F 1 0 2 3 8 3 0 6 0 A@07C>?@545;8BL, :0:852 6 3 9 3 3 < / B o o k M a r k E x i t N a m e > < B o o k M a r k E n t r y P o s i t i o n > 2 5 6 4 3 3 < / B o o k M a r k E n t r y P o s i t i o n > < B o o k M a r k E x i t P o s i t i o n > 2 6 3 9 3 3 < / B o o k M a r k E x i t P o s i t i o n > < / C a p t i o n I t e m > < C a p t i o n I t e m > < I n t e r n a l I d > 7 c 5 6 1 d 7 6 - 9 a c 2 - 4 f f e - a 7 3 9 - b e 1 f 1 f f d b e 2 1 < / I n t e r n a l I d > < N a m e > M o v i e 3 F o r m u l a s _ V F 1 0 2 3 8 3 0 6 0 0;LH5<K@0AA<>B@8<2 6 4 0 3 3 2 6 6 9 6 7 < / N a m e > < T e x t > 0;LH5  <K  @0AA<>B@8<  D>@<C;K  2  B01;8F0E  5I5  ?>4@>1=55. < / T e x t > < B o o k M a r k E n t r y N a m e > M o v i e 3 F o r m u l a s _ V F 1 0 2 3 8 3 0 6 0 0;LH5<K@0AA<>B@8<2 6 4 0 3 3 < / B o o k M a r k E n t r y N a m e > < B o o k M a r k E x i t N a m e > M o v i e 3 F o r m u l a s _ V F 1 0 2 3 8 3 0 6 0 0;LH5<K@0AA<>B@8<2 6 6 9 6 7 < / B o o k M a r k E x i t N a m e > < B o o k M a r k E n t r y P o s i t i o n > 2 6 4 0 3 3 < / B o o k M a r k E n t r y P o s i t i o n > < B o o k M a r k E x i t P o s i t i o n > 2 6 6 9 6 7 < / B o o k M a r k E x i t P o s i t i o n > < / C a p t i o n I t e m > < / C a p t i o n I t e m s > < / C a p t i o n I t e m s L i s t > 
</file>

<file path=customXml/item3.xml>��< ? x m l   v e r s i o n = " 1 . 0 "   e n c o d i n g = " u t f - 1 6 " ? > < C a p t i o n I t e m s L i s t   x m l n s : x s i = " h t t p : / / w w w . w 3 . o r g / 2 0 0 1 / X M L S c h e m a - i n s t a n c e "   x m l n s : x s d = " h t t p : / / w w w . w 3 . o r g / 2 0 0 1 / X M L S c h e m a " > < I d > 6 c 7 8 a 3 7 c - 4 7 b c - 4 9 d e - a d a d - a a 8 a 1 8 6 3 1 4 f 8 < / I d > < C a p t i o n I t e m s > < C a p t i o n I t e m > < I n t e r n a l I d > b a e 9 f 8 d c - 2 4 5 4 - 4 3 b f - a 8 c 2 - d 9 5 4 b 7 f b c 3 3 5 < / I n t e r n a l I d > < N a m e > M o v i e 4 M o r e F o r m u l a s _ V F 1 0 2 3 8 3 0 6 2 @5645G5<?>4@>1=554 4 3 3 1 1 1 0 0 < / N a m e > < T e x t > @5645  G5<  ?>4@>1=55  ?>7=0:><8BL  20A  A  D>@<C;0<8  B01;8F,   O  :@0B:>  @0AA:06C  >1  8<5=>20==KE  AAK;:0E  =0  OG59:8. < / T e x t > < B o o k M a r k E n t r y N a m e > M o v i e 4 M o r e F o r m u l a s _ V F 1 0 2 3 8 3 0 6 2 @5645G5<?>4@>1=554 4 3 3 < / B o o k M a r k E n t r y N a m e > < B o o k M a r k E x i t N a m e > M o v i e 4 M o r e F o r m u l a s _ V F 1 0 2 3 8 3 0 6 2 @5645G5<?>4@>1=551 1 1 0 0 < / B o o k M a r k E x i t N a m e > < B o o k M a r k E n t r y P o s i t i o n > 4 4 3 3 < / B o o k M a r k E n t r y P o s i t i o n > < B o o k M a r k E x i t P o s i t i o n > 1 1 1 0 0 < / B o o k M a r k E x i t P o s i t i o n > < / C a p t i o n I t e m > < C a p t i o n I t e m > < I n t e r n a l I d > 7 7 9 1 a 0 4 9 - 9 c b 9 - 4 4 7 c - a 3 1 0 - 9 c f 2 2 8 c 7 7 3 d 4 < / I n t e r n a l I d > < N a m e > M o v i e 4 M o r e F o r m u l a s _ V F 1 0 2 3 8 3 0 6 2 >7<>6=>, 2KC651 1 2 0 0 1 6 7 6 7 < / N a m e > < T e x t > >7<>6=>,   2K  C65  7=0:><K  A  MB8<  ?>=OB85<,   >4=0:>  A59G0A  O  1KAB@>  =0?><=N,   GB>  MB>  B0:>5. < / T e x t > < B o o k M a r k E n t r y N a m e > M o v i e 4 M o r e F o r m u l a s _ V F 1 0 2 3 8 3 0 6 2 >7<>6=>, 2KC651 1 2 0 0 < / B o o k M a r k E n t r y N a m e > < B o o k M a r k E x i t N a m e > M o v i e 4 M o r e F o r m u l a s _ V F 1 0 2 3 8 3 0 6 2 >7<>6=>, 2KC651 6 7 6 7 < / B o o k M a r k E x i t N a m e > < B o o k M a r k E n t r y P o s i t i o n > 1 1 2 0 0 < / B o o k M a r k E n t r y P o s i t i o n > < B o o k M a r k E x i t P o s i t i o n > 1 6 7 6 7 < / B o o k M a r k E x i t P o s i t i o n > < / C a p t i o n I t e m > < C a p t i o n I t e m > < I n t e r n a l I d > 4 9 2 3 a d b 3 - 7 4 8 2 - 4 a 7 3 - 9 3 f 0 - b a 1 3 4 d 5 5 c f 0 3 < / I n t e r n a l I d > < N a m e > M o v i e 4 M o r e F o r m u l a s _ V F 1 0 2 3 8 3 0 6 2 >=8<0=85ACB88<5=>20==KE1 6 8 6 7 1 9 9 6 7 < / N a m e > < T e x t > >=8<0=85  ACB8  8<5=>20==KE  AAK;>:  =0  OG59:8  =5>1E>48<>  4;O< / T e x t > < B o o k M a r k E n t r y N a m e > M o v i e 4 M o r e F o r m u l a s _ V F 1 0 2 3 8 3 0 6 2 >=8<0=85ACB88<5=>20==KE1 6 8 6 7 < / B o o k M a r k E n t r y N a m e > < B o o k M a r k E x i t N a m e > M o v i e 4 M o r e F o r m u l a s _ V F 1 0 2 3 8 3 0 6 2 >=8<0=85ACB88<5=>20==KE1 9 9 6 7 < / B o o k M a r k E x i t N a m e > < B o o k M a r k E n t r y P o s i t i o n > 1 6 8 6 7 < / B o o k M a r k E n t r y P o s i t i o n > < B o o k M a r k E x i t P o s i t i o n > 1 9 9 6 7 < / B o o k M a r k E x i t P o s i t i o n > < / C a p t i o n I t e m > < C a p t i o n I t e m > < I n t e r n a l I d > 3 4 e 2 9 3 9 4 - e e 2 d - 4 f 3 2 - 9 6 0 6 - 0 0 3 f 2 5 4 4 a f 0 6 < / I n t e r n a l I d > < N a m e > M o v i e 4 M o r e F o r m u l a s _ V F 1 0 2 3 8 3 0 6 2 7=0:><AB20AB0:8<2 0 0 6 7 2 4 9 0 0 < / N a m e > < T e x t > 7=0:><AB20  A  B0:8<  0A?5:B><  @01>BK  B01;8F,   :0:  AB@C:BC@8@>20==K5  AAK;:8. < / T e x t > < B o o k M a r k E n t r y N a m e > M o v i e 4 M o r e F o r m u l a s _ V F 1 0 2 3 8 3 0 6 2 7=0:><AB20AB0:8<2 0 0 6 7 < / B o o k M a r k E n t r y N a m e > < B o o k M a r k E x i t N a m e > M o v i e 4 M o r e F o r m u l a s _ V F 1 0 2 3 8 3 0 6 2 7=0:><AB20AB0:8<2 4 9 0 0 < / B o o k M a r k E x i t N a m e > < B o o k M a r k E n t r y P o s i t i o n > 2 0 0 6 7 < / B o o k M a r k E n t r y P o s i t i o n > < B o o k M a r k E x i t P o s i t i o n > 2 4 9 0 0 < / B o o k M a r k E x i t P o s i t i o n > < / C a p t i o n I t e m > < C a p t i o n I t e m > < I n t e r n a l I d > 2 0 f f 6 e 7 a - 2 8 3 b - 4 9 f 7 - b 9 4 7 - 6 8 1 0 5 8 6 2 4 7 b 8 < / I n t e r n a l I d > < N a m e > M o v i e 4 M o r e F o r m u l a s _ V F 1 0 2 3 8 3 0 6 2 -B>B@0745;:C@A02 5 0 0 0 3 2 8 3 3 < / N a m e > < T e x t > -B>B  @0745;  :C@A0  O2;O5BAO  =5>1O70B5;L=K<.   >;L7>20B5;8,   :>B>@K5  =5  ?;0=8@CNB  @01>B0BL  A  D>@<C;0<8,   <>3CB  ?@>?CAB8BL  53>. < / T e x t > < B o o k M a r k E n t r y N a m e > M o v i e 4 M o r e F o r m u l a s _ V F 1 0 2 3 8 3 0 6 2 -B>B@0745;:C@A02 5 0 0 0 < / B o o k M a r k E n t r y N a m e > < B o o k M a r k E x i t N a m e > M o v i e 4 M o r e F o r m u l a s _ V F 1 0 2 3 8 3 0 6 2 -B>B@0745;:C@A03 2 8 3 3 < / B o o k M a r k E x i t N a m e > < B o o k M a r k E n t r y P o s i t i o n > 2 5 0 0 0 < / B o o k M a r k E n t r y P o s i t i o n > < B o o k M a r k E x i t P o s i t i o n > 3 2 8 3 3 < / B o o k M a r k E x i t P o s i t i o n > < / C a p t i o n I t e m > < C a p t i o n I t e m > < I n t e r n a l I d > a 2 6 d b b 9 0 - d c a f - 4 a 0 2 - 9 9 6 3 - e a a 6 6 2 4 4 4 9 a b < / I n t e r n a l I d > < N a m e > M o v i e 4 M o r e F o r m u l a s _ V F 1 0 2 3 8 3 0 6 2 5@=5<AO:8<5=>20==K<3 2 9 3 3 4 1 0 6 7 < / N a m e > < T e x t > 5@=5<AO  :  8<5=>20==K<  AAK;:0<  =0  OG59:8.     ?@8;>65=88  E x c e l   OG59:0<  8  480?07>=0<  OG55:  <>6=>  =07=0G0BL  8<5=0. < / T e x t > < B o o k M a r k E n t r y N a m e > M o v i e 4 M o r e F o r m u l a s _ V F 1 0 2 3 8 3 0 6 2 5@=5<AO:8<5=>20==K<3 2 9 3 3 < / B o o k M a r k E n t r y N a m e > < B o o k M a r k E x i t N a m e > M o v i e 4 M o r e F o r m u l a s _ V F 1 0 2 3 8 3 0 6 2 5@=5<AO:8<5=>20==K<4 1 0 6 7 < / B o o k M a r k E x i t N a m e > < B o o k M a r k E n t r y P o s i t i o n > 3 2 9 3 3 < / B o o k M a r k E n t r y P o s i t i o n > < B o o k M a r k E x i t P o s i t i o n > 4 1 0 6 7 < / B o o k M a r k E x i t P o s i t i o n > < / C a p t i o n I t e m > < C a p t i o n I t e m > < I n t e r n a l I d > f 3 7 4 8 d 1 6 - 0 c 7 9 - 4 3 4 1 - b f 7 6 - c a a 1 f d 0 0 e b 1 b < / I n t e r n a l I d > < N a m e > M o v i e 4 M o r e F o r m u l a s _ V F 1 0 2 3 8 3 0 6 2 <O MB>4 1 1 6 7 4 6 4 3 3 < / N a m e > < T e x t > <O     MB>  :@0B:>5  C4>1=>5  =0720=85  ( 8;8  ?A524>=8<)   =01>@0  OG55:,   ?><>30NI55< / T e x t > < B o o k M a r k E n t r y N a m e > M o v i e 4 M o r e F o r m u l a s _ V F 1 0 2 3 8 3 0 6 2 <O MB>4 1 1 6 7 < / B o o k M a r k E n t r y N a m e > < B o o k M a r k E x i t N a m e > M o v i e 4 M o r e F o r m u l a s _ V F 1 0 2 3 8 3 0 6 2 <O MB>4 6 4 3 3 < / B o o k M a r k E x i t N a m e > < B o o k M a r k E n t r y P o s i t i o n > 4 1 1 6 7 < / B o o k M a r k E n t r y P o s i t i o n > < B o o k M a r k E x i t P o s i t i o n > 4 6 4 3 3 < / B o o k M a r k E x i t P o s i t i o n > < / C a p t i o n I t e m > < C a p t i o n I t e m > < I n t e r n a l I d > 6 a 9 6 d 5 6 6 - f 9 5 5 - 4 c 2 8 - b e e 5 - 5 c d b f 9 1 7 b 8 6 4 < / I n t e r n a l I d > < N a m e > M o v i e 4 M o r e F o r m u l a s _ V F 1 0 2 3 8 3 0 6 2 ?>=OBL, 4;OG53>4 6 5 3 3 4 9 5 6 7 < / N a m e > < T e x t > ?>=OBL,   4;O  G53>  ?@54=07=0G5=  MB>B  480?07>=. < / T e x t > < B o o k M a r k E n t r y N a m e > M o v i e 4 M o r e F o r m u l a s _ V F 1 0 2 3 8 3 0 6 2 ?>=OBL, 4;OG53>4 6 5 3 3 < / B o o k M a r k E n t r y N a m e > < B o o k M a r k E x i t N a m e > M o v i e 4 M o r e F o r m u l a s _ V F 1 0 2 3 8 3 0 6 2 ?>=OBL, 4;OG53>4 9 5 6 7 < / B o o k M a r k E x i t N a m e > < B o o k M a r k E n t r y P o s i t i o n > 4 6 5 3 3 < / B o o k M a r k E n t r y P o s i t i o n > < B o o k M a r k E x i t P o s i t i o n > 4 9 5 6 7 < / B o o k M a r k E x i t P o s i t i o n > < / C a p t i o n I t e m > < C a p t i o n I t e m > < I n t e r n a l I d > 4 4 8 a 1 2 4 7 - 8 f 7 e - 4 f 2 5 - a 0 2 e - e c c 2 3 e 7 1 7 6 7 a < / I n t e r n a l I d > < N a m e > M o v i e 4 M o r e F o r m u l a s _ V F 1 0 2 3 8 3 0 6 2 0?@8<5@, 2AB@>:54 9 6 6 7 6 3 2 6 7 < / N a m e > < T e x t > 0?@8<5@,   2  AB@>:5  D>@<C;  <K  2848<  D>@<C;C,   2  :>B>@>9  ?@>AC<<8@>20=K  7=0G5=8O  2  OG59:0E  A  C 4   ?>  C 7   8  A  D 4   ?>  D 7 . < / T e x t > < B o o k M a r k E n t r y N a m e > M o v i e 4 M o r e F o r m u l a s _ V F 1 0 2 3 8 3 0 6 2 0?@8<5@, 2AB@>:54 9 6 6 7 < / B o o k M a r k E n t r y N a m e > < B o o k M a r k E x i t N a m e > M o v i e 4 M o r e F o r m u l a s _ V F 1 0 2 3 8 3 0 6 2 0?@8<5@, 2AB@>:56 3 2 6 7 < / B o o k M a r k E x i t N a m e > < B o o k M a r k E n t r y P o s i t i o n > 4 9 6 6 7 < / B o o k M a r k E n t r y P o s i t i o n > < B o o k M a r k E x i t P o s i t i o n > 6 3 2 6 7 < / B o o k M a r k E x i t P o s i t i o n > < / C a p t i o n I t e m > < C a p t i o n I t e m > < I n t e r n a l I d > c a 2 e b 8 e c - 6 a 5 1 - 4 e 9 9 - 8 3 2 8 - 7 6 0 d e 3 f 2 7 2 d b < / I n t e r n a l I d > < N a m e > M o v i e 4 M o r e F o r m u l a s _ V F 1 0 2 3 8 3 0 6 2 73;O=C2=0MBC6 3 3 6 7 6 9 4 0 0 < / N a m e > < T e x t > 73;O=C2  =0  MBC  D>@<C;C,   A;>6=>  A@07C  ?>=OBL,   =0  :0:85  8<5==>  OG59:8  C:07K20NB  MB8  AAK;:8. < / T e x t > < B o o k M a r k E n t r y N a m e > M o v i e 4 M o r e F o r m u l a s _ V F 1 0 2 3 8 3 0 6 2 73;O=C2=0MBC6 3 3 6 7 < / B o o k M a r k E n t r y N a m e > < B o o k M a r k E x i t N a m e > M o v i e 4 M o r e F o r m u l a s _ V F 1 0 2 3 8 3 0 6 2 73;O=C2=0MBC6 9 4 0 0 < / B o o k M a r k E x i t N a m e > < B o o k M a r k E n t r y P o s i t i o n > 6 3 3 6 7 < / B o o k M a r k E n t r y P o s i t i o n > < B o o k M a r k E x i t P o s i t i o n > 6 9 4 0 0 < / B o o k M a r k E x i t P o s i t i o n > < / C a p t i o n I t e m > < C a p t i o n I t e m > < I n t e r n a l I d > 9 3 0 0 3 3 f a - 1 5 6 0 - 4 3 e 9 - 8 d 3 6 - 6 0 3 0 0 e a 7 5 a 1 1 < / I n t e r n a l I d > < N a m e > M o v i e 4 M o r e F o r m u l a s _ V F 1 0 2 3 8 3 0 6 2 4=0:>5A;8O6 9 5 0 0 7 7 4 0 0 < / N a m e > < T e x t > 4=0:>  5A;8  O  I5;:=C  MBC  OG59:C,   B>  A>>B25BAB2CNI0O  D>@<C;0  2  AB@>:5  D>@<C;  1C45B  A>45@60BL  8<5=>20==K5  AAK;:8  =0  OG59:8. < / T e x t > < B o o k M a r k E n t r y N a m e > M o v i e 4 M o r e F o r m u l a s _ V F 1 0 2 3 8 3 0 6 2 4=0:>5A;8O6 9 5 0 0 < / B o o k M a r k E n t r y N a m e > < B o o k M a r k E x i t N a m e > M o v i e 4 M o r e F o r m u l a s _ V F 1 0 2 3 8 3 0 6 2 4=0:>5A;8O7 7 4 0 0 < / B o o k M a r k E x i t N a m e > < B o o k M a r k E n t r y P o s i t i o n > 6 9 5 0 0 < / B o o k M a r k E n t r y P o s i t i o n > < B o o k M a r k E x i t P o s i t i o n > 7 7 4 0 0 < / B o o k M a r k E x i t P o s i t i o n > < / C a p t i o n I t e m > < C a p t i o n I t e m > < I n t e r n a l I d > 8 c 8 e b b 9 3 - 2 c 4 6 - 4 0 b 7 - 8 6 f 8 - 3 a e f d 0 5 a f 7 1 3 < / I n t e r n a l I d > < N a m e > M o v i e 4 M o r e F o r m u l a s _ V F 1 0 2 3 8 3 0 6 2 0720=8O" 20@B0;1 " 7 7 5 0 0 8 5 8 0 0 < / N a m e > < T e x t > 0720=8O  " 20@B0;  1 "   8  " 20@B0;  2 "   ?>72>;ONB  A@07C  65  ?>=OBL,   GB>  AC<<8@CNBAO  7=0G5=8O  70  :20@B0;  1   8  :20@B0;  2 . < / T e x t > < B o o k M a r k E n t r y N a m e > M o v i e 4 M o r e F o r m u l a s _ V F 1 0 2 3 8 3 0 6 2 0720=8O" 20@B0;1 " 7 7 5 0 0 < / B o o k M a r k E n t r y N a m e > < B o o k M a r k E x i t N a m e > M o v i e 4 M o r e F o r m u l a s _ V F 1 0 2 3 8 3 0 6 2 0720=8O" 20@B0;1 " 8 5 8 0 0 < / B o o k M a r k E x i t N a m e > < B o o k M a r k E n t r y P o s i t i o n > 7 7 5 0 0 < / B o o k M a r k E n t r y P o s i t i o n > < B o o k M a r k E x i t P o s i t i o n > 8 5 8 0 0 < / B o o k M a r k E x i t P o s i t i o n > < / C a p t i o n I t e m > < C a p t i o n I t e m > < I n t e r n a l I d > 6 c 2 0 1 6 e e - 5 0 4 a - 4 9 2 d - a 9 5 6 - 0 4 6 8 c 8 5 a 3 b 8 0 < / I n t e r n a l I d > < N a m e > M o v i e 4 M o r e F o r m u l a s _ V F 1 0 2 3 8 3 0 6 2 -B>ACI5AB25==>C?@>I05B8 5 9 0 0 9 3 4 0 0 < / N a m e > < T e x t > -B>  ACI5AB25==>  C?@>I05B  ?>=8<0=85  A<KA;0  D>@<C;K.   K  =5  1C45<  C3;C1;OBLAO  2  ?>@O4>:  A>740=8O  8<5=>20==KE  AAK;>:: < / T e x t > < B o o k M a r k E n t r y N a m e > M o v i e 4 M o r e F o r m u l a s _ V F 1 0 2 3 8 3 0 6 2 -B>ACI5AB25==>C?@>I05B8 5 9 0 0 < / B o o k M a r k E n t r y N a m e > < B o o k M a r k E x i t N a m e > M o v i e 4 M o r e F o r m u l a s _ V F 1 0 2 3 8 3 0 6 2 -B>ACI5AB25==>C?@>I05B9 3 4 0 0 < / B o o k M a r k E x i t N a m e > < B o o k M a r k E n t r y P o s i t i o n > 8 5 9 0 0 < / B o o k M a r k E n t r y P o s i t i o n > < B o o k M a r k E x i t P o s i t i o n > 9 3 4 0 0 < / B o o k M a r k E x i t P o s i t i o n > < / C a p t i o n I t e m > < C a p t i o n I t e m > < I n t e r n a l I d > 1 1 1 9 d d 7 6 - 6 0 2 1 - 4 6 3 c - 9 f 7 f - 5 0 c c a 1 6 8 1 5 f 2 < / I n t e r n a l I d > < N a m e > M o v i e 4 M o r e F o r m u l a s _ V F 1 0 2 3 8 3 0 6 2 MB>=5=C6=>9 3 5 0 0 9 9 1 3 3 < / N a m e > < T e x t > MB>  =5  =C6=>  4;O  ?>=8<0=8O  AB@C:BC@8@>20==KE  AAK;>:,   :>B>@K5  A>740NBAO  ?@8;>65=85<  E x c e l   02B><0B8G5A:8. < / T e x t > < B o o k M a r k E n t r y N a m e > M o v i e 4 M o r e F o r m u l a s _ V F 1 0 2 3 8 3 0 6 2 MB>=5=C6=>9 3 5 0 0 < / B o o k M a r k E n t r y N a m e > < B o o k M a r k E x i t N a m e > M o v i e 4 M o r e F o r m u l a s _ V F 1 0 2 3 8 3 0 6 2 MB>=5=C6=>9 9 1 3 3 < / B o o k M a r k E x i t N a m e > < B o o k M a r k E n t r y P o s i t i o n > 9 3 5 0 0 < / B o o k M a r k E n t r y P o s i t i o n > < B o o k M a r k E x i t P o s i t i o n > 9 9 1 3 3 < / B o o k M a r k E x i t P o s i t i o n > < / C a p t i o n I t e m > < C a p t i o n I t e m > < I n t e r n a l I d > a 5 0 6 1 7 7 8 - e 8 c 4 - 4 c c 0 - b 1 b 7 - f 0 5 6 4 b 8 2 7 6 6 1 < / I n t e r n a l I d > < N a m e > M o v i e 4 M o r e F o r m u l a s _ V F 1 0 2 3 8 3 0 6 2 @8A>740=88B01;8FK1 0 2 3 3 3 1 0 8 9 6 7 < / N a m e > < T e x t > @8  A>740=88  B01;8FK  2  E x c e l   02B><0B8G5A:8  A>740NBAO  AB@C:BC@8@>20==K5  AAK;:8  A  8A?>;L7>20=85<  55  8<5=8. < / T e x t > < B o o k M a r k E n t r y N a m e > M o v i e 4 M o r e F o r m u l a s _ V F 1 0 2 3 8 3 0 6 2 @8A>740=88B01;8FK1 0 2 3 3 3 < / B o o k M a r k E n t r y N a m e > < B o o k M a r k E x i t N a m e > M o v i e 4 M o r e F o r m u l a s _ V F 1 0 2 3 8 3 0 6 2 @8A>740=88B01;8FK1 0 8 9 6 7 < / B o o k M a r k E x i t N a m e > < B o o k M a r k E n t r y P o s i t i o n > 1 0 2 3 3 3 < / B o o k M a r k E n t r y P o s i t i o n > < B o o k M a r k E x i t P o s i t i o n > 1 0 8 9 6 7 < / B o o k M a r k E x i t P o s i t i o n > < / C a p t i o n I t e m > < C a p t i o n I t e m > < I n t e r n a l I d > 9 8 e c 0 3 8 3 - d 8 1 0 - 4 e f 2 - a 2 d c - 4 e a b e 6 c 6 a 4 0 2 < / I n t e r n a l I d > < N a m e > M o v i e 4 M o r e F o r m u l a s _ V F 1 0 2 3 8 3 0 6 2 /I5;:=CMBC1 0 9 0 6 7 1 1 3 2 6 7 < / N a m e > < T e x t > /  I5;:=C  MBC  OG59:C  8  >B:@>N  2:;04:C  "  01>B0  A  B01;8F0<8"   - & a m p ; g t ; < / T e x t > < B o o k M a r k E n t r y N a m e > M o v i e 4 M o r e F o r m u l a s _ V F 1 0 2 3 8 3 0 6 2 /I5;:=CMBC1 0 9 0 6 7 < / B o o k M a r k E n t r y N a m e > < B o o k M a r k E x i t N a m e > M o v i e 4 M o r e F o r m u l a s _ V F 1 0 2 3 8 3 0 6 2 /I5;:=CMBC1 1 3 2 6 7 < / B o o k M a r k E x i t N a m e > < B o o k M a r k E n t r y P o s i t i o n > 1 0 9 0 6 7 < / B o o k M a r k E n t r y P o s i t i o n > < B o o k M a r k E x i t P o s i t i o n > 1 1 3 2 6 7 < / B o o k M a r k E x i t P o s i t i o n > < / C a p t i o n I t e m > < C a p t i o n I t e m > < I n t e r n a l I d > 5 4 c 4 8 6 e 0 - b a d b - 4 2 0 e - a 2 8 0 - 8 3 3 f 8 9 8 b a 2 f d < / I n t e r n a l I d > < N a m e > M o v i e 4 M o r e F o r m u l a s _ V F 1 0 2 3 8 3 0 6 2 " >=AB@C:B>@" . 45AL>B>1@0605BAO1 1 3 3 6 7 1 1 9 2 0 0 < / N a m e > < T e x t > " >=AB@C:B>@" .   45AL  >B>1@0605BAO  22545==>5  <=>9  8<O  B01;8FK�    " B45;  ?@>406" . < / T e x t > < B o o k M a r k E n t r y N a m e > M o v i e 4 M o r e F o r m u l a s _ V F 1 0 2 3 8 3 0 6 2 " >=AB@C:B>@" . 45AL>B>1@0605BAO1 1 3 3 6 7 < / B o o k M a r k E n t r y N a m e > < B o o k M a r k E x i t N a m e > M o v i e 4 M o r e F o r m u l a s _ V F 1 0 2 3 8 3 0 6 2 " >=AB@C:B>@" . 45AL>B>1@0605BAO1 1 9 2 0 0 < / B o o k M a r k E x i t N a m e > < B o o k M a r k E n t r y P o s i t i o n > 1 1 3 3 6 7 < / B o o k M a r k E n t r y P o s i t i o n > < B o o k M a r k E x i t P o s i t i o n > 1 1 9 2 0 0 < / B o o k M a r k E x i t P o s i t i o n > < / C a p t i o n I t e m > < C a p t i o n I t e m > < I n t e r n a l I d > d b 9 c c 9 8 e - b e 5 e - 4 1 6 1 - a 5 5 9 - e d 2 e a e 2 1 4 5 a b < / I n t e r n a l I d > < N a m e > M o v i e 4 M o r e F o r m u l a s _ V F 1 0 2 3 8 3 0 6 2 <5=0AB>;1F>28A?>;L7CNBAO1 1 9 3 0 0 1 2 5 6 6 7 < / N a m e > < T e x t > <5=0  AB>;1F>2  8A?>;L7CNBAO  ?@8;>65=85<  E x c e l   2  D>@<C;0E  B0:  65,   :0:  8<5=>20==K5  AAK;:8  =0  OG59:8. < / T e x t > < B o o k M a r k E n t r y N a m e > M o v i e 4 M o r e F o r m u l a s _ V F 1 0 2 3 8 3 0 6 2 <5=0AB>;1F>28A?>;L7CNBAO1 1 9 3 0 0 < / B o o k M a r k E n t r y N a m e > < B o o k M a r k E x i t N a m e > M o v i e 4 M o r e F o r m u l a s _ V F 1 0 2 3 8 3 0 6 2 <5=0AB>;1F>28A?>;L7CNBAO1 2 5 6 6 7 < / B o o k M a r k E x i t N a m e > < B o o k M a r k E n t r y P o s i t i o n > 1 1 9 3 0 0 < / B o o k M a r k E n t r y P o s i t i o n > < B o o k M a r k E x i t P o s i t i o n > 1 2 5 6 6 7 < / B o o k M a r k E x i t P o s i t i o n > < / C a p t i o n I t e m > < C a p t i o n I t e m > < I n t e r n a l I d > 6 7 f 9 f 3 2 1 - 6 6 9 2 - 4 4 e 5 - 9 6 3 0 - 4 2 8 c f b 4 b e 4 0 7 < / I n t e r n a l I d > < N a m e > M o v i e 4 M o r e F o r m u l a s _ V F 1 0 2 3 8 3 0 6 2 @54?>;>68<, 2MB>91 2 5 7 6 7 1 3 2 8 6 7 < / N a m e > < T e x t > @54?>;>68<,   2  MB>9  B01;8F5  =C6=>  C<=>68BL  >1J5<  ?@>406  =0  ?@>F5=B  :><8AA88,   GB>1K  ?>;CG8BL  AC<<C  :><8AA8>==KE. < / T e x t > < B o o k M a r k E n t r y N a m e > M o v i e 4 M o r e F o r m u l a s _ V F 1 0 2 3 8 3 0 6 2 @54?>;>68<, 2MB>91 2 5 7 6 7 < / B o o k M a r k E n t r y N a m e > < B o o k M a r k E x i t N a m e > M o v i e 4 M o r e F o r m u l a s _ V F 1 0 2 3 8 3 0 6 2 @54?>;>68<, 2MB>91 3 2 8 6 7 < / B o o k M a r k E x i t N a m e > < B o o k M a r k E n t r y P o s i t i o n > 1 2 5 7 6 7 < / B o o k M a r k E n t r y P o s i t i o n > < B o o k M a r k E x i t P o s i t i o n > 1 3 2 8 6 7 < / B o o k M a r k E x i t P o s i t i o n > < / C a p t i o n I t e m > < C a p t i o n I t e m > < I n t e r n a l I d > f 1 b 6 6 6 3 6 - a e 4 5 - 4 7 8 f - 8 8 c 8 - 8 b a 7 c c 6 0 4 8 4 e < / I n t e r n a l I d > < N a m e > M o v i e 4 M o r e F o r m u l a s _ V F 1 0 2 3 8 3 0 6 2 /I5;:=COG59:C1 3 2 9 6 7 1 3 7 8 6 7 < / N a m e > < T e x t > /  I5;:=C  OG59:C  8  2254C  7=0:  @025=AB20,   0  70  =8<     :204@0B=CN  A:>1:C. < / T e x t > < B o o k M a r k E n t r y N a m e > M o v i e 4 M o r e F o r m u l a s _ V F 1 0 2 3 8 3 0 6 2 /I5;:=COG59:C1 3 2 9 6 7 < / B o o k M a r k E n t r y N a m e > < B o o k M a r k E x i t N a m e > M o v i e 4 M o r e F o r m u l a s _ V F 1 0 2 3 8 3 0 6 2 /I5;:=COG59:C1 3 7 8 6 7 < / B o o k M a r k E x i t N a m e > < B o o k M a r k E n t r y P o s i t i o n > 1 3 2 9 6 7 < / B o o k M a r k E n t r y P o s i t i o n > < B o o k M a r k E x i t P o s i t i o n > 1 3 7 8 6 7 < / B o o k M a r k E x i t P o s i t i o n > < / C a p t i o n I t e m > < C a p t i o n I t e m > < I n t e r n a l I d > d 7 f 6 2 6 9 d - 1 5 2 4 - 4 2 e 8 - a 5 7 2 - a e 5 0 4 2 8 8 1 e 6 0 < / I n t e r n a l I d > < N a m e > M o v i e 4 M o r e F o r m u l a s _ V F 1 0 2 3 8 3 0 6 2 >A;522>40:204@0B=>91 3 7 9 6 7 1 4 3 2 0 0 < / N a m e > < T e x t > >A;5  22>40  :204@0B=>9  A:>1:8  2  E x c e l   ?@54;030NBAO  =0  2K1>@  =0720=8O  2A5E  AB>;1F>2. < / T e x t > < B o o k M a r k E n t r y N a m e > M o v i e 4 M o r e F o r m u l a s _ V F 1 0 2 3 8 3 0 6 2 >A;522>40:204@0B=>91 3 7 9 6 7 < / B o o k M a r k E n t r y N a m e > < B o o k M a r k E x i t N a m e > M o v i e 4 M o r e F o r m u l a s _ V F 1 0 2 3 8 3 0 6 2 >A;522>40:204@0B=>91 4 3 2 0 0 < / B o o k M a r k E x i t N a m e > < B o o k M a r k E n t r y P o s i t i o n > 1 3 7 9 6 7 < / B o o k M a r k E n t r y P o s i t i o n > < B o o k M a r k E x i t P o s i t i o n > 1 4 3 2 0 0 < / B o o k M a r k E x i t P o s i t i o n > < / C a p t i o n I t e m > < C a p t i o n I t e m > < I n t e r n a l I d > 4 7 f 3 6 0 f 1 - 2 b f c - 4 b 5 a - b 1 9 e - 2 2 4 d c 2 7 f 8 5 0 e < / I n t e r n a l I d > < N a m e > M o v i e 4 M o r e F o r m u l a s _ V F 1 0 2 3 8 3 0 6 2 -B>AB@C:BC@8@>20==K5AAK;:8, 1 4 3 3 0 0 1 4 6 9 0 0 < / N a m e > < T e x t > -B>  AB@C:BC@8@>20==K5  AAK;:8,   A>740==K5  02B><0B8G5A:8. < / T e x t > < B o o k M a r k E n t r y N a m e > M o v i e 4 M o r e F o r m u l a s _ V F 1 0 2 3 8 3 0 6 2 -B>AB@C:BC@8@>20==K5AAK;:8, 1 4 3 3 0 0 < / B o o k M a r k E n t r y N a m e > < B o o k M a r k E x i t N a m e > M o v i e 4 M o r e F o r m u l a s _ V F 1 0 2 3 8 3 0 6 2 -B>AB@C:BC@8@>20==K5AAK;:8, 1 4 6 9 0 0 < / B o o k M a r k E x i t N a m e > < B o o k M a r k E n t r y P o s i t i o n > 1 4 3 3 0 0 < / B o o k M a r k E n t r y P o s i t i o n > < B o o k M a r k E x i t P o s i t i o n > 1 4 6 9 0 0 < / B o o k M a r k E x i t P o s i t i o n > < / C a p t i o n I t e m > < C a p t i o n I t e m > < I n t e r n a l I d > b 6 9 f b f 4 8 - 0 d c c - 4 7 d 3 - 9 b 8 3 - c 3 2 6 3 9 6 f b e 7 a < / I n t e r n a l I d > < N a m e > M o v i e 4 M o r e F o r m u l a s _ V F 1 0 2 3 8 3 0 6 2 /42064KI5;:0N1 4 7 0 0 0 1 5 3 2 3 3 < / N a m e > < T e x t > /  42064K  I5;:0N  AB>;15F  " 1J5<  ?@>406" ,   22>6C  70:@K20NICN  A:>1:C  8  72574>G:C  ( 7=0:  C<=>65=8O) . < / T e x t > < B o o k M a r k E n t r y N a m e > M o v i e 4 M o r e F o r m u l a s _ V F 1 0 2 3 8 3 0 6 2 /42064KI5;:0N1 4 7 0 0 0 < / B o o k M a r k E n t r y N a m e > < B o o k M a r k E x i t N a m e > M o v i e 4 M o r e F o r m u l a s _ V F 1 0 2 3 8 3 0 6 2 /42064KI5;:0N1 5 3 2 3 3 < / B o o k M a r k E x i t N a m e > < B o o k M a r k E n t r y P o s i t i o n > 1 4 7 0 0 0 < / B o o k M a r k E n t r y P o s i t i o n > < B o o k M a r k E x i t P o s i t i o n > 1 5 3 2 3 3 < / B o o k M a r k E x i t P o s i t i o n > < / C a p t i o n I t e m > < C a p t i o n I t e m > < I n t e r n a l I d > 4 2 f 6 7 a 5 2 - 5 d d 4 - 4 e 9 e - 9 f f 4 - 2 9 9 6 b b 5 4 1 f b 4 < / I n t e r n a l I d > < N a m e > M o v i e 4 M o r e F o r m u l a s _ V F 1 0 2 3 8 3 0 6 2 "5?5@L22>6C5I51 5 3 3 3 3 1 5 9 2 0 0 < / N a m e > < T e x t > "5?5@L  22>6C  5I5  >4=C  :204@0B=CN  A:>1:C,   GB>1K  A=>20  >B:@KBL  A?8A>:  AB@C:BC@8@>20==KE  AAK;>:. < / T e x t > < B o o k M a r k E n t r y N a m e > M o v i e 4 M o r e F o r m u l a s _ V F 1 0 2 3 8 3 0 6 2 "5?5@L22>6C5I51 5 3 3 3 3 < / B o o k M a r k E n t r y N a m e > < B o o k M a r k E x i t N a m e > M o v i e 4 M o r e F o r m u l a s _ V F 1 0 2 3 8 3 0 6 2 "5?5@L22>6C5I51 5 9 2 0 0 < / B o o k M a r k E x i t N a m e > < B o o k M a r k E n t r y P o s i t i o n > 1 5 3 3 3 3 < / B o o k M a r k E n t r y P o s i t i o n > < B o o k M a r k E x i t P o s i t i o n > 1 5 9 2 0 0 < / B o o k M a r k E x i t P o s i t i o n > < / C a p t i o n I t e m > < C a p t i o n I t e m > < I n t e r n a l I d > 3 a 1 7 b 2 d 8 - 5 e d 7 - 4 f 5 c - b 9 e 6 - b 5 d 7 a 7 3 f a 2 9 1 < / I n t e r n a l I d > < N a m e > M o v i e 4 M o r e F o r m u l a s _ V F 1 0 2 3 8 3 0 6 2 2064KI5;:0NAB>;15F1 5 9 3 0 0 1 6 4 2 6 7 < / N a m e > < T e x t > 2064K  I5;:0N  AB>;15F  " @>F5=B  :><8AA88"   8  22>6C  70:@K20NICN  A:>1:C. < / T e x t > < B o o k M a r k E n t r y N a m e > M o v i e 4 M o r e F o r m u l a s _ V F 1 0 2 3 8 3 0 6 2 2064KI5;:0NAB>;15F1 5 9 3 0 0 < / B o o k M a r k E n t r y N a m e > < B o o k M a r k E x i t N a m e > M o v i e 4 M o r e F o r m u l a s _ V F 1 0 2 3 8 3 0 6 2 2064KI5;:0NAB>;15F1 6 4 2 6 7 < / B o o k M a r k E x i t N a m e > < B o o k M a r k E n t r y P o s i t i o n > 1 5 9 3 0 0 < / B o o k M a r k E n t r y P o s i t i o n > < B o o k M a r k E x i t P o s i t i o n > 1 6 4 2 6 7 < / B o o k M a r k E x i t P o s i t i o n > < / C a p t i o n I t e m > < C a p t i o n I t e m > < I n t e r n a l I d > c 5 0 8 1 3 7 6 - e 5 4 7 - 4 4 0 f - a 9 f 2 - d 1 e b 5 5 c 6 f 1 5 b < / I n t e r n a l I d > < N a m e > M o v i e 4 M o r e F o r m u l a s _ V F 1 0 2 3 8 3 0 6 2 , 745AL=C6=01 6 4 3 6 7 1 6 8 5 6 7 < / N a m e > < T e x t > ,   745AL  =C6=0  :204@0B=0O  A:>1:0. . .   >B>2>. < / T e x t > < B o o k M a r k E n t r y N a m e > M o v i e 4 M o r e F o r m u l a s _ V F 1 0 2 3 8 3 0 6 2 , 745AL=C6=01 6 4 3 6 7 < / B o o k M a r k E n t r y N a m e > < B o o k M a r k E x i t N a m e > M o v i e 4 M o r e F o r m u l a s _ V F 1 0 2 3 8 3 0 6 2 , 745AL=C6=01 6 8 5 6 7 < / B o o k M a r k E x i t N a m e > < B o o k M a r k E n t r y P o s i t i o n > 1 6 4 3 6 7 < / B o o k M a r k E n t r y P o s i t i o n > < B o o k M a r k E x i t P o s i t i o n > 1 6 8 5 6 7 < / B o o k M a r k E x i t P o s i t i o n > < / C a p t i o n I t e m > < C a p t i o n I t e m > < I n t e r n a l I d > 6 d 5 2 4 0 0 9 - 0 c e 0 - 4 8 e 4 - 8 4 4 b - 8 3 d 8 a 7 0 9 2 e c c < / I n t e r n a l I d > < N a m e > M o v i e 4 M o r e F o r m u l a s _ V F 1 0 2 3 8 3 0 6 2 "5?5@LD>@<C;02K3;O48B1 6 8 6 6 7 1 8 3 7 0 0 < / N a m e > < T e x t > "5?5@L  D>@<C;0  2K3;O48B  B0::   = [ 1J5<@>406] *   [ @>F5=B><8AA88] . < / T e x t > < B o o k M a r k E n t r y N a m e > M o v i e 4 M o r e F o r m u l a s _ V F 1 0 2 3 8 3 0 6 2 "5?5@LD>@<C;02K3;O48B1 6 8 6 6 7 < / B o o k M a r k E n t r y N a m e > < B o o k M a r k E x i t N a m e > M o v i e 4 M o r e F o r m u l a s _ V F 1 0 2 3 8 3 0 6 2 "5?5@LD>@<C;02K3;O48B1 8 3 7 0 0 < / B o o k M a r k E x i t N a m e > < B o o k M a r k E n t r y P o s i t i o n > 1 6 8 6 6 7 < / B o o k M a r k E n t r y P o s i t i o n > < B o o k M a r k E x i t P o s i t i o n > 1 8 3 7 0 0 < / B o o k M a r k E x i t P o s i t i o n > < / C a p t i o n I t e m > < C a p t i o n I t e m > < I n t e r n a l I d > 1 8 d 2 7 8 0 6 - f 4 9 0 - 4 a 0 2 - b f 6 1 - 9 c 2 f 1 3 8 7 5 9 9 9 < / I n t e r n a l I d > < N a m e > M o v i e 4 M o r e F o r m u l a s _ V F 1 0 2 3 8 3 0 6 2 /=06<C:;028HC1 8 3 8 0 0 1 8 8 9 0 0 < / N a m e > < T e x t > /  =06<C  :;028HC  ,   8  AB>;15F  1C45B  02B><0B8G5A:8  70?>;=5=  D>@<C;0<8. < / T e x t > < B o o k M a r k E n t r y N a m e > M o v i e 4 M o r e F o r m u l a s _ V F 1 0 2 3 8 3 0 6 2 /=06<C:;028HC1 8 3 8 0 0 < / B o o k M a r k E n t r y N a m e > < B o o k M a r k E x i t N a m e > M o v i e 4 M o r e F o r m u l a s _ V F 1 0 2 3 8 3 0 6 2 /=06<C:;028HC1 8 8 9 0 0 < / B o o k M a r k E x i t N a m e > < B o o k M a r k E n t r y P o s i t i o n > 1 8 3 8 0 0 < / B o o k M a r k E n t r y P o s i t i o n > < B o o k M a r k E x i t P o s i t i o n > 1 8 8 9 0 0 < / B o o k M a r k E x i t P o s i t i o n > < / C a p t i o n I t e m > < C a p t i o n I t e m > < I n t e r n a l I d > 4 b a 7 7 1 0 3 - 0 f c e - 4 0 5 c - 9 7 0 5 - 1 d 2 7 9 9 0 7 5 d e 1 < / I n t e r n a l I d > < N a m e > M o v i e 4 M o r e F o r m u l a s _ V F 1 0 2 3 8 3 0 6 2 E x c e l 02B><0B8G5A:8?>4AB02;O5B1 8 9 0 0 0 1 9 4 2 3 3 < / N a m e > < T e x t > E x c e l   02B><0B8G5A:8  ?>4AB02;O5B  D>@<C;K  2  AB>;15F.   ;03>40@O  AB@C:BC@8@>20==K<  AAK;:0<< / T e x t > < B o o k M a r k E n t r y N a m e > M o v i e 4 M o r e F o r m u l a s _ V F 1 0 2 3 8 3 0 6 2 E x c e l 02B><0B8G5A:8?>4AB02;O5B1 8 9 0 0 0 < / B o o k M a r k E n t r y N a m e > < B o o k M a r k E x i t N a m e > M o v i e 4 M o r e F o r m u l a s _ V F 1 0 2 3 8 3 0 6 2 E x c e l 02B><0B8G5A:8?>4AB02;O5B1 9 4 2 3 3 < / B o o k M a r k E x i t N a m e > < B o o k M a r k E n t r y P o s i t i o n > 1 8 9 0 0 0 < / B o o k M a r k E n t r y P o s i t i o n > < B o o k M a r k E x i t P o s i t i o n > 1 9 4 2 3 3 < / B o o k M a r k E x i t P o s i t i o n > < / C a p t i o n I t e m > < C a p t i o n I t e m > < I n t e r n a l I d > 7 b a 3 9 4 3 d - a d e 2 - 4 9 b 1 - 8 3 c a - b 0 d 5 4 1 3 8 a a a c < / I n t e r n a l I d > < N a m e > M o v i e 4 M o r e F o r m u l a s _ V F 1 0 2 3 8 3 0 6 2 <=5C40;>AL8A?>;L7>20BL1 9 4 3 3 3 1 9 8 9 3 3 < / N a m e > < T e x t > <=5  C40;>AL  8A?>;L7>20BL  2  D>@<C;5  @07;8G=K5  AB02:8  :><8AA88  4;O  @07=KE  ?@>402F>2. < / T e x t > < B o o k M a r k E n t r y N a m e > M o v i e 4 M o r e F o r m u l a s _ V F 1 0 2 3 8 3 0 6 2 <=5C40;>AL8A?>;L7>20BL1 9 4 3 3 3 < / B o o k M a r k E n t r y N a m e > < B o o k M a r k E x i t N a m e > M o v i e 4 M o r e F o r m u l a s _ V F 1 0 2 3 8 3 0 6 2 <=5C40;>AL8A?>;L7>20BL1 9 8 9 3 3 < / B o o k M a r k E x i t N a m e > < B o o k M a r k E n t r y P o s i t i o n > 1 9 4 3 3 3 < / B o o k M a r k E n t r y P o s i t i o n > < B o o k M a r k E x i t P o s i t i o n > 1 9 8 9 3 3 < / B o o k M a r k E x i t P o s i t i o n > < / C a p t i o n I t e m > < C a p t i o n I t e m > < I n t e r n a l I d > 0 2 f c 5 3 e a - 3 1 b 2 - 4 7 7 a - 9 c d 8 - d b b f 2 3 5 2 3 0 0 f < / I n t e r n a l I d > < N a m e > M o v i e 4 M o r e F o r m u l a s _ V F 1 0 2 3 8 3 0 6 2 @54?>;>68<B5?5@L, GB>2 0 2 6 0 0 2 0 8 8 3 3 < / N a m e > < T e x t > @54?>;>68<  B5?5@L,   GB>  =C6=>  A;>68BL  >1J5<  ?@>406  8  AC<<C  :><8AA88,   GB>1K  ?>;CG8BL  8B>3>2CN  AC<<C. < / T e x t > < B o o k M a r k E n t r y N a m e > M o v i e 4 M o r e F o r m u l a s _ V F 1 0 2 3 8 3 0 6 2 @54?>;>68<B5?5@L, GB>2 0 2 6 0 0 < / B o o k M a r k E n t r y N a m e > < B o o k M a r k E x i t N a m e > M o v i e 4 M o r e F o r m u l a s _ V F 1 0 2 3 8 3 0 6 2 @54?>;>68<B5?5@L, GB>2 0 8 8 3 3 < / B o o k M a r k E x i t N a m e > < B o o k M a r k E n t r y P o s i t i o n > 2 0 2 6 0 0 < / B o o k M a r k E n t r y P o s i t i o n > < B o o k M a r k E x i t P o s i t i o n > 2 0 8 8 3 3 < / B o o k M a r k E x i t P o s i t i o n > < / C a p t i o n I t e m > < C a p t i o n I t e m > < I n t e r n a l I d > 5 e 2 f c 8 a 0 - a 1 3 c - 4 e 9 6 - a e 7 3 - b 5 2 a 1 2 0 5 c 9 b 6 < / I n t e r n a l I d > < N a m e > M o v i e 4 M o r e F o r m u l a s _ V F 1 0 2 3 8 3 0 6 2 ;OMB>3>O2 0 8 9 3 3 2 1 2 1 0 0 < / N a m e > < T e x t > ;O  MB>3>  O  2254C  D>@<C;C  70  ?@545;0<8  B01;8FK. < / T e x t > < B o o k M a r k E n t r y N a m e > M o v i e 4 M o r e F o r m u l a s _ V F 1 0 2 3 8 3 0 6 2 ;OMB>3>O2 0 8 9 3 3 < / B o o k M a r k E n t r y N a m e > < B o o k M a r k E x i t N a m e > M o v i e 4 M o r e F o r m u l a s _ V F 1 0 2 3 8 3 0 6 2 ;OMB>3>O2 1 2 1 0 0 < / B o o k M a r k E x i t N a m e > < B o o k M a r k E n t r y P o s i t i o n > 2 0 8 9 3 3 < / B o o k M a r k E n t r y P o s i t i o n > < B o o k M a r k E x i t P o s i t i o n > 2 1 2 1 0 0 < / B o o k M a r k E x i t P o s i t i o n > < / C a p t i o n I t e m > < C a p t i o n I t e m > < I n t e r n a l I d > 1 c 6 a 2 6 8 5 - 5 c 8 4 - 4 c 5 c - a 8 0 f - 2 6 f 6 9 a 1 f 7 a b 7 < / I n t e r n a l I d > < N a m e > M o v i e 4 M o r e F o r m u l a s _ V F 1 0 2 3 8 3 0 6 2 /I5;:0NOG59:C2 1 2 2 0 0 2 2 1 2 0 0 < / N a m e > < T e x t > /  I5;:0N  OG59:C  8  22>6C  " = !#( " .   "5?5@L  =C6=>  ?>4AB028BL  8<O  B01;8FK. < / T e x t > < B o o k M a r k E n t r y N a m e > M o v i e 4 M o r e F o r m u l a s _ V F 1 0 2 3 8 3 0 6 2 /I5;:0NOG59:C2 1 2 2 0 0 < / B o o k M a r k E n t r y N a m e > < B o o k M a r k E x i t N a m e > M o v i e 4 M o r e F o r m u l a s _ V F 1 0 2 3 8 3 0 6 2 /I5;:0NOG59:C2 2 1 2 0 0 < / B o o k M a r k E x i t N a m e > < B o o k M a r k E n t r y P o s i t i o n > 2 1 2 2 0 0 < / B o o k M a r k E n t r y P o s i t i o n > < B o o k M a r k E x i t P o s i t i o n > 2 2 1 2 0 0 < / B o o k M a r k E x i t P o s i t i o n > < / C a p t i o n I t e m > < C a p t i o n I t e m > < I n t e r n a l I d > a d e a 7 8 2 3 - 0 6 1 3 - 4 f 9 3 - 8 0 2 c - c f 3 6 a a 0 5 2 2 3 8 < / I n t e r n a l I d > < N a m e > M o v i e 4 M o r e F o r m u l a s _ V F 1 0 2 3 8 3 0 6 2 0:B>;L:>O2 2 1 3 0 0 2 2 4 0 6 7 < / N a m e > < T e x t > 0:  B>;L:>  O  =0G8=0N  22>48BL  1C:2K,   02B><0B8G5A:8< / T e x t > < B o o k M a r k E n t r y N a m e > M o v i e 4 M o r e F o r m u l a s _ V F 1 0 2 3 8 3 0 6 2 0:B>;L:>O2 2 1 3 0 0 < / B o o k M a r k E n t r y N a m e > < B o o k M a r k E x i t N a m e > M o v i e 4 M o r e F o r m u l a s _ V F 1 0 2 3 8 3 0 6 2 0:B>;L:>O2 2 4 0 6 7 < / B o o k M a r k E x i t N a m e > < B o o k M a r k E n t r y P o s i t i o n > 2 2 1 3 0 0 < / B o o k M a r k E n t r y P o s i t i o n > < B o o k M a r k E x i t P o s i t i o n > 2 2 4 0 6 7 < / B o o k M a r k E x i t P o s i t i o n > < / C a p t i o n I t e m > < C a p t i o n I t e m > < I n t e r n a l I d > b 5 7 b 5 8 7 9 - 8 7 a 0 - 4 9 b b - 9 7 f a - 1 3 9 6 b 9 b 9 a e 6 f < / I n t e r n a l I d > < N a m e > M o v i e 4 M o r e F o r m u l a s _ V F 1 0 2 3 8 3 0 6 2 ?@54;0305BAO?>4E>4OI558<O. 2 2 4 1 6 7 2 3 0 3 6 7 < / N a m e > < T e x t > ?@54;0305BAO  ?>4E>4OI55  8<O.   /  42064K  I5;:0N  53>,   GB>1K  ?>4AB028BL  2  D>@<C;C. < / T e x t > < B o o k M a r k E n t r y N a m e > M o v i e 4 M o r e F o r m u l a s _ V F 1 0 2 3 8 3 0 6 2 ?@54;0305BAO?>4E>4OI558<O. 2 2 4 1 6 7 < / B o o k M a r k E n t r y N a m e > < B o o k M a r k E x i t N a m e > M o v i e 4 M o r e F o r m u l a s _ V F 1 0 2 3 8 3 0 6 2 ?@54;0305BAO?>4E>4OI558<O. 2 3 0 3 6 7 < / B o o k M a r k E x i t N a m e > < B o o k M a r k E n t r y P o s i t i o n > 2 2 4 1 6 7 < / B o o k M a r k E n t r y P o s i t i o n > < B o o k M a r k E x i t P o s i t i o n > 2 3 0 3 6 7 < / B o o k M a r k E x i t P o s i t i o n > < / C a p t i o n I t e m > < C a p t i o n I t e m > < I n t e r n a l I d > 0 d d 7 1 3 a 3 - f 9 a a - 4 9 4 2 - 8 7 f d - e 1 d c 6 a 9 8 a 0 f d < / I n t e r n a l I d > < N a m e > M o v i e 4 M o r e F o r m u l a s _ V F 1 0 2 3 8 3 0 6 2 "5?5@L, GB>1K>B:@KBL2 3 0 4 6 7 2 3 5 4 6 7 < / N a m e > < T e x t > "5?5@L,   GB>1K  >B:@KBL  A?8A>:  AB@C:BC@8@>20==KE  AAK;>:,   O  2254C  :204@0B=CN  A:>1:C, < / T e x t > < B o o k M a r k E n t r y N a m e > M o v i e 4 M o r e F o r m u l a s _ V F 1 0 2 3 8 3 0 6 2 "5?5@L, GB>1K>B:@KBL2 3 0 4 6 7 < / B o o k M a r k E n t r y N a m e > < B o o k M a r k E x i t N a m e > M o v i e 4 M o r e F o r m u l a s _ V F 1 0 2 3 8 3 0 6 2 "5?5@L, GB>1K>B:@KBL2 3 5 4 6 7 < / B o o k M a r k E x i t N a m e > < B o o k M a r k E n t r y P o s i t i o n > 2 3 0 4 6 7 < / B o o k M a r k E n t r y P o s i t i o n > < B o o k M a r k E x i t P o s i t i o n > 2 3 5 4 6 7 < / B o o k M a r k E x i t P o s i t i o n > < / C a p t i o n I t e m > < C a p t i o n I t e m > < I n t e r n a l I d > d c d a 4 c 1 5 - 6 3 0 5 - 4 b b 6 - 8 e d e - 3 d 1 3 5 9 e 8 9 d 3 4 < / I n t e r n a l I d > < N a m e > M o v i e 4 M o r e F o r m u l a s _ V F 1 0 2 3 8 3 0 6 2 2K15@C2?>O282H5<AO2 3 5 5 6 7 2 3 7 8 0 0 < / N a m e > < T e x t > 2K15@C  2  ?>O282H5<AO  A?8A:5  " 1J5<  ?@>406" , < / T e x t > < B o o k M a r k E n t r y N a m e > M o v i e 4 M o r e F o r m u l a s _ V F 1 0 2 3 8 3 0 6 2 2K15@C2?>O282H5<AO2 3 5 5 6 7 < / B o o k M a r k E n t r y N a m e > < B o o k M a r k E x i t N a m e > M o v i e 4 M o r e F o r m u l a s _ V F 1 0 2 3 8 3 0 6 2 2K15@C2?>O282H5<AO2 3 7 8 0 0 < / B o o k M a r k E x i t N a m e > < B o o k M a r k E n t r y P o s i t i o n > 2 3 5 5 6 7 < / B o o k M a r k E n t r y P o s i t i o n > < B o o k M a r k E x i t P o s i t i o n > 2 3 7 8 0 0 < / B o o k M a r k E x i t P o s i t i o n > < / C a p t i o n I t e m > < C a p t i o n I t e m > < I n t e r n a l I d > c 1 8 3 0 2 7 d - 8 f 7 f - 4 4 d 6 - b 9 4 3 - 2 5 b e 2 d 9 6 f 3 e b < / I n t e r n a l I d > < N a m e > M o v i e 4 M o r e F o r m u l a s _ V F 1 0 2 3 8 3 0 6 2 70:@>N:204@0B=CNA:>1:C2 3 7 9 0 0 2 4 5 9 0 0 < / N a m e > < T e x t > 70:@>N  :204@0B=CN  A:>1:C  8  2254C  B>G:C  A  70?OB>9.   "5?5@L  C:06C  8<O  B01;8FK  5I5  @07. . .   >B>2>. < / T e x t > < B o o k M a r k E n t r y N a m e > M o v i e 4 M o r e F o r m u l a s _ V F 1 0 2 3 8 3 0 6 2 70:@>N:204@0B=CNA:>1:C2 3 7 9 0 0 < / B o o k M a r k E n t r y N a m e > < B o o k M a r k E x i t N a m e > M o v i e 4 M o r e F o r m u l a s _ V F 1 0 2 3 8 3 0 6 2 70:@>N:204@0B=CNA:>1:C2 4 5 9 0 0 < / B o o k M a r k E x i t N a m e > < B o o k M a r k E n t r y P o s i t i o n > 2 3 7 9 0 0 < / B o o k M a r k E n t r y P o s i t i o n > < B o o k M a r k E x i t P o s i t i o n > 2 4 5 9 0 0 < / B o o k M a r k E x i t P o s i t i o n > < / C a p t i o n I t e m > < C a p t i o n I t e m > < I n t e r n a l I d > 0 2 6 f 8 0 6 3 - b a 5 0 - 4 0 f 8 - 8 c 1 2 - a 7 a 4 1 0 0 a 4 3 5 1 < / I n t e r n a l I d > < N a m e > M o v i e 4 M o r e F o r m u l a s _ V F 1 0 2 3 8 3 0 6 2 "5?5@L?@822>452 4 6 0 0 0 2 5 1 4 0 0 < / N a m e > < T e x t > "5?5@L  ?@8  22>45  A;54CNI59  :204@0B=>9  A:>1:8  A=>20  >B:@>5BAO  A?8A>:  AB@C:BC@8@>20==KE  AAK;>:. < / T e x t > < B o o k M a r k E n t r y N a m e > M o v i e 4 M o r e F o r m u l a s _ V F 1 0 2 3 8 3 0 6 2 "5?5@L?@822>452 4 6 0 0 0 < / B o o k M a r k E n t r y N a m e > < B o o k M a r k E x i t N a m e > M o v i e 4 M o r e F o r m u l a s _ V F 1 0 2 3 8 3 0 6 2 "5?5@L?@822>452 5 1 4 0 0 < / B o o k M a r k E x i t N a m e > < B o o k M a r k E n t r y P o s i t i o n > 2 4 6 0 0 0 < / B o o k M a r k E n t r y P o s i t i o n > < B o o k M a r k E x i t P o s i t i o n > 2 5 1 4 0 0 < / B o o k M a r k E x i t P o s i t i o n > < / C a p t i o n I t e m > < C a p t i o n I t e m > < I n t e r n a l I d > a c 0 a a 3 e 0 - d 9 a f - 4 4 7 f - a d 2 8 - 2 0 3 c 3 4 2 4 0 2 e 9 < / I n t e r n a l I d > < N a m e > M o v i e 4 M o r e F o r m u l a s _ V F 1 0 2 3 8 3 0 6 2 /22>6C:204@0B=CN2 5 1 5 0 0 2 5 7 7 0 0 < / N a m e > < T e x t > /  22>6C  :204@0B=CN  A:>1:C  8  42064K  I5;:0N  8<O  " !C<<0  :><8AA88" .   AB0B8, < / T e x t > < B o o k M a r k E n t r y N a m e > M o v i e 4 M o r e F o r m u l a s _ V F 1 0 2 3 8 3 0 6 2 /22>6C:204@0B=CN2 5 1 5 0 0 < / B o o k M a r k E n t r y N a m e > < B o o k M a r k E x i t N a m e > M o v i e 4 M o r e F o r m u l a s _ V F 1 0 2 3 8 3 0 6 2 /22>6C:204@0B=CN2 5 7 7 0 0 < / B o o k M a r k E x i t N a m e > < B o o k M a r k E n t r y P o s i t i o n > 2 5 1 5 0 0 < / B o o k M a r k E n t r y P o s i t i o n > < B o o k M a r k E x i t P o s i t i o n > 2 5 7 7 0 0 < / B o o k M a r k E x i t P o s i t i o n > < / C a p t i o n I t e m > < C a p t i o n I t e m > < I n t e r n a l I d > a f 4 c 2 8 4 9 - 8 1 7 f - 4 e 7 2 - b 7 3 9 - 0 7 2 8 3 e e b 0 4 1 9 < / I n t e r n a l I d > < N a m e > M o v i e 4 M o r e F o r m u l a s _ V F 1 0 2 3 8 3 0 6 2 2A?8A:55ABL2 5 7 8 0 0 2 6 3 3 0 0 < / N a m e > < T e x t > 2  A?8A:5  5ABL  8  4@C385  AB@C:BC@8@>20==K5  AAK;:8,   :>B>@K5  =5  @0AA<0B@820NBAO  2  MB><  :C@A5. < / T e x t > < B o o k M a r k E n t r y N a m e > M o v i e 4 M o r e F o r m u l a s _ V F 1 0 2 3 8 3 0 6 2 2A?8A:55ABL2 5 7 8 0 0 < / B o o k M a r k E n t r y N a m e > < B o o k M a r k E x i t N a m e > M o v i e 4 M o r e F o r m u l a s _ V F 1 0 2 3 8 3 0 6 2 2A?8A:55ABL2 6 3 3 0 0 < / B o o k M a r k E x i t N a m e > < B o o k M a r k E n t r y P o s i t i o n > 2 5 7 8 0 0 < / B o o k M a r k E n t r y P o s i t i o n > < B o o k M a r k E x i t P o s i t i o n > 2 6 3 3 0 0 < / B o o k M a r k E x i t P o s i t i o n > < / C a p t i o n I t e m > < C a p t i o n I t e m > < I n t e r n a l I d > d 7 1 6 d 2 4 3 - d f 2 7 - 4 7 1 c - b 8 1 4 - 1 0 4 b e 5 9 a 8 2 f f < / I n t e r n a l I d > < N a m e > M o v i e 4 M o r e F o r m u l a s _ V F 1 0 2 3 8 3 0 6 2 /42064KI5;:0N2 6 3 4 0 0 2 6 7 5 0 0 < / N a m e > < T e x t > /  42064K  I5;:0N  AB>;15F  " !C<<0  :><8AA88" ,   22>6C  70:@K20NICN< / T e x t > < B o o k M a r k E n t r y N a m e > M o v i e 4 M o r e F o r m u l a s _ V F 1 0 2 3 8 3 0 6 2 /42064KI5;:0N2 6 3 4 0 0 < / B o o k M a r k E n t r y N a m e > < B o o k M a r k E x i t N a m e > M o v i e 4 M o r e F o r m u l a s _ V F 1 0 2 3 8 3 0 6 2 /42064KI5;:0N2 6 7 5 0 0 < / B o o k M a r k E x i t N a m e > < B o o k M a r k E n t r y P o s i t i o n > 2 6 3 4 0 0 < / B o o k M a r k E n t r y P o s i t i o n > < B o o k M a r k E x i t P o s i t i o n > 2 6 7 5 0 0 < / B o o k M a r k E x i t P o s i t i o n > < / C a p t i o n I t e m > < C a p t i o n I t e m > < I n t e r n a l I d > 2 d 9 f 6 9 3 2 - 5 3 b 9 - 4 7 1 8 - b 5 1 e - 2 b 0 9 c d e 0 1 2 8 c < / I n t e r n a l I d > < N a m e > M o v i e 4 M o r e F o r m u l a s _ V F 1 0 2 3 8 3 0 6 2 :204@0B=CNA:>1:C, 70B5<2 6 7 6 0 0 2 7 8 5 0 0 < / N a m e > < T e x t > :204@0B=CN  A:>1:C,   70B5<  :@C3;CN  A:>1:C  8  =068<0N  :;028HC  .   >;CG5=0  8B>3>20O  AC<<0:   4 5 4 0 , 2 . < / T e x t > < B o o k M a r k E n t r y N a m e > M o v i e 4 M o r e F o r m u l a s _ V F 1 0 2 3 8 3 0 6 2 :204@0B=CNA:>1:C, 70B5<2 6 7 6 0 0 < / B o o k M a r k E n t r y N a m e > < B o o k M a r k E x i t N a m e > M o v i e 4 M o r e F o r m u l a s _ V F 1 0 2 3 8 3 0 6 2 :204@0B=CNA:>1:C, 70B5<2 7 8 5 0 0 < / B o o k M a r k E x i t N a m e > < B o o k M a r k E n t r y P o s i t i o n > 2 6 7 6 0 0 < / B o o k M a r k E n t r y P o s i t i o n > < B o o k M a r k E x i t P o s i t i o n > 2 7 8 5 0 0 < / B o o k M a r k E x i t P o s i t i o n > < / C a p t i o n I t e m > < C a p t i o n I t e m > < I n t e r n a l I d > a 5 d c d e c c - 0 4 a 7 - 4 2 a 3 - 8 7 4 d - 2 4 1 b 4 d 8 9 3 7 c 4 < / I n t e r n a l I d > < N a m e > M o v i e 4 M o r e F o r m u l a s _ V F 1 0 2 3 8 3 0 6 2 >;55?>4@>1=K5A2545=8O2 7 8 6 0 0 2 8 1 3 0 0 < / N a m e > < T e x t > >;55  ?>4@>1=K5  A2545=8O  >  AB@C:BC@8@>20==KE  AAK;:0E< / T e x t > < B o o k M a r k E n t r y N a m e > M o v i e 4 M o r e F o r m u l a s _ V F 1 0 2 3 8 3 0 6 2 >;55?>4@>1=K5A2545=8O2 7 8 6 0 0 < / B o o k M a r k E n t r y N a m e > < B o o k M a r k E x i t N a m e > M o v i e 4 M o r e F o r m u l a s _ V F 1 0 2 3 8 3 0 6 2 >;55?>4@>1=K5A2545=8O2 8 1 3 0 0 < / B o o k M a r k E x i t N a m e > < B o o k M a r k E n t r y P o s i t i o n > 2 7 8 6 0 0 < / B o o k M a r k E n t r y P o s i t i o n > < B o o k M a r k E x i t P o s i t i o n > 2 8 1 3 0 0 < / B o o k M a r k E x i t P o s i t i o n > < / C a p t i o n I t e m > < C a p t i o n I t e m > < I n t e r n a l I d > 8 1 d 4 2 8 b 7 - e 3 a d - 4 3 9 3 - b b f e - 4 8 1 a 3 b 6 3 8 5 e c < / I n t e r n a l I d > < N a m e > M o v i e 4 M o r e F o r m u l a s _ V F 1 0 2 3 8 3 0 6 2 <>6=>=09B822 8 1 4 0 0 2 8 4 7 6 7 < / N a m e > < T e x t > <>6=>  =09B8  2  :@0B:><  A?@02>G=8:5  2  :>=F5  :C@A0. < / T e x t > < B o o k M a r k E n t r y N a m e > M o v i e 4 M o r e F o r m u l a s _ V F 1 0 2 3 8 3 0 6 2 <>6=>=09B822 8 1 4 0 0 < / B o o k M a r k E n t r y N a m e > < B o o k M a r k E x i t N a m e > M o v i e 4 M o r e F o r m u l a s _ V F 1 0 2 3 8 3 0 6 2 <>6=>=09B822 8 4 7 6 7 < / B o o k M a r k E x i t N a m e > < B o o k M a r k E n t r y P o s i t i o n > 2 8 1 4 0 0 < / B o o k M a r k E n t r y P o s i t i o n > < B o o k M a r k E x i t P o s i t i o n > 2 8 4 7 6 7 < / B o o k M a r k E x i t P o s i t i o n > < / C a p t i o n I t e m > < C a p t i o n I t e m > < I n t e r n a l I d > 9 a f c 5 2 2 7 - 5 2 f e - 4 e 1 5 - 9 b d 9 - 6 d 2 9 1 0 7 a 6 9 d 8 < / I n t e r n a l I d > < N a m e > M o v i e 4 M o r e F o r m u l a s _ V F 1 0 2 3 8 3 0 6 2 1O70B5;L=>2K?>;=8B5C?@06=5=85, 2 8 4 8 6 7 2 9 5 0 0 0 < / N a m e > < T e x t > 1O70B5;L=>  2K?>;=8B5  C?@06=5=85,   :>B>@>5  A;54C5B  70  MB8<  <0B5@80;><.   0  MB><  =0H  :C@A  7025@H5=. < / T e x t > < B o o k M a r k E n t r y N a m e > M o v i e 4 M o r e F o r m u l a s _ V F 1 0 2 3 8 3 0 6 2 1O70B5;L=>2K?>;=8B5C?@06=5=85, 2 8 4 8 6 7 < / B o o k M a r k E n t r y N a m e > < B o o k M a r k E x i t N a m e > M o v i e 4 M o r e F o r m u l a s _ V F 1 0 2 3 8 3 0 6 2 1O70B5;L=>2K?>;=8B5C?@06=5=85, 2 9 5 0 0 0 < / B o o k M a r k E x i t N a m e > < B o o k M a r k E n t r y P o s i t i o n > 2 8 4 8 6 7 < / B o o k M a r k E n t r y P o s i t i o n > < B o o k M a r k E x i t P o s i t i o n > 2 9 5 0 0 0 < / B o o k M a r k E x i t P o s i t i o n > < / C a p t i o n I t e m > < / C a p t i o n I t e m s > < / C a p t i o n I t e m s L i s t > 
</file>

<file path=customXml/item4.xml>��< ? x m l   v e r s i o n = " 1 . 0 "   e n c o d i n g = " u t f - 1 6 " ? > < C a p t i o n I t e m s L i s t   x m l n s : x s i = " h t t p : / / w w w . w 3 . o r g / 2 0 0 1 / X M L S c h e m a - i n s t a n c e "   x m l n s : x s d = " h t t p : / / w w w . w 3 . o r g / 2 0 0 1 / X M L S c h e m a " > < I d > 0 6 1 1 2 2 8 e - e 3 2 c - 4 2 6 b - 9 5 4 1 - b c 4 4 7 4 3 4 d 4 9 6 < / I d > < C a p t i o n I t e m s > < C a p t i o n I t e m > < I n t e r n a l I d > 3 0 b 3 6 2 c a - 2 4 6 f - 4 b 9 3 - 8 3 4 0 - 7 d 5 d 0 3 c f 6 e b e < / I n t e r n a l I d > < N a m e > M o v i e 1 I n t r o d u c t i o n _ V F 1 0 2 3 8 2 8 9 6 4@02AB2C9B5. -B>B:C@A4 4 6 7 8 9 3 3 < / N a m e > < T e x t > 4@02AB2C9B5.   -B>B  :C@A  ?>A2OI5=  B01;8F0<.   'B>  ?@54AB02;O5B  A>1>9< / T e x t > < B o o k M a r k E n t r y N a m e > M o v i e 1 I n t r o d u c t i o n _ V F 1 0 2 3 8 2 8 9 6 4@02AB2C9B5. -B>B:C@A4 4 6 7 < / B o o k M a r k E n t r y N a m e > < B o o k M a r k E x i t N a m e > M o v i e 1 I n t r o d u c t i o n _ V F 1 0 2 3 8 2 8 9 6 4@02AB2C9B5. -B>B:C@A8 9 3 3 < / B o o k M a r k E x i t N a m e > < B o o k M a r k E n t r y P o s i t i o n > 4 4 6 7 < / B o o k M a r k E n t r y P o s i t i o n > < B o o k M a r k E x i t P o s i t i o n > 8 9 3 3 < / B o o k M a r k E x i t P o s i t i o n > < / C a p t i o n I t e m > < C a p t i o n I t e m > < I n t e r n a l I d > 4 1 d e d 9 7 b - 7 1 c 1 - 4 5 5 f - 8 6 a 2 - d 2 1 5 1 f c a d 7 b 6 < / I n t e r n a l I d > < N a m e > M o v i e 1 I n t r o d u c t i o n _ V F 1 0 2 3 8 2 8 9 6 B01;8F02?@8;>65=889 0 3 3 1 3 8 0 0 < / N a m e > < T e x t > B01;8F0  2  ?@8;>65=88  E x c e l ?   -B>  A?>A>1  E@0=5=8O  2708<>A2O70==KE  40==KE. < / T e x t > < B o o k M a r k E n t r y N a m e > M o v i e 1 I n t r o d u c t i o n _ V F 1 0 2 3 8 2 8 9 6 B01;8F02?@8;>65=889 0 3 3 < / B o o k M a r k E n t r y N a m e > < B o o k M a r k E x i t N a m e > M o v i e 1 I n t r o d u c t i o n _ V F 1 0 2 3 8 2 8 9 6 B01;8F02?@8;>65=881 3 8 0 0 < / B o o k M a r k E x i t N a m e > < B o o k M a r k E n t r y P o s i t i o n > 9 0 3 3 < / B o o k M a r k E n t r y P o s i t i o n > < B o o k M a r k E x i t P o s i t i o n > 1 3 8 0 0 < / B o o k M a r k E x i t P o s i t i o n > < / C a p t i o n I t e m > < C a p t i o n I t e m > < I n t e r n a l I d > f e e 8 6 3 1 1 - 5 4 b 5 - 4 2 5 c - 8 1 d 3 - d 5 8 b a 0 b 8 0 3 2 f < / I n t e r n a l I d > < N a m e > M o v i e 1 I n t r o d u c t i o n _ V F 1 0 2 3 8 2 8 9 6 -B>AB@>:840==KE1 3 9 0 0 1 8 6 0 0 < / N a m e > < T e x t > -B>  AB@>:8  40==KE  A  >?8A0B5;L=K<8  703>;>2:0<8  225@EC  :064>3>  AB>;1F0: < / T e x t > < B o o k M a r k E n t r y N a m e > M o v i e 1 I n t r o d u c t i o n _ V F 1 0 2 3 8 2 8 9 6 -B>AB@>:840==KE1 3 9 0 0 < / B o o k M a r k E n t r y N a m e > < B o o k M a r k E x i t N a m e > M o v i e 1 I n t r o d u c t i o n _ V F 1 0 2 3 8 2 8 9 6 -B>AB@>:840==KE1 8 6 0 0 < / B o o k M a r k E x i t N a m e > < B o o k M a r k E n t r y P o s i t i o n > 1 3 9 0 0 < / B o o k M a r k E n t r y P o s i t i o n > < B o o k M a r k E x i t P o s i t i o n > 1 8 6 0 0 < / B o o k M a r k E x i t P o s i t i o n > < / C a p t i o n I t e m > < C a p t i o n I t e m > < I n t e r n a l I d > a b 7 2 2 a 7 9 - c f b 0 - 4 b 6 7 - a b 2 d - 8 3 c 8 1 d 6 0 b f a c < / I n t e r n a l I d > < N a m e > M o v i e 1 I n t r o d u c t i o n _ V F 1 0 2 3 8 2 8 9 6 " !B@0=0" , " @>4025F" , " !C<<K1 8 7 0 0 2 3 8 6 7 < / N a m e > < T e x t > " !B@0=0" ,   " @>4025F" ,   " !C<<K  70:07>2" ,   " 0BK  70:07>2"   8  " >4K  70:07>2" . < / T e x t > < B o o k M a r k E n t r y N a m e > M o v i e 1 I n t r o d u c t i o n _ V F 1 0 2 3 8 2 8 9 6 " !B@0=0" , " @>4025F" , " !C<<K1 8 7 0 0 < / B o o k M a r k E n t r y N a m e > < B o o k M a r k E x i t N a m e > M o v i e 1 I n t r o d u c t i o n _ V F 1 0 2 3 8 2 8 9 6 " !B@0=0" , " @>4025F" , " !C<<K2 3 8 6 7 < / B o o k M a r k E x i t N a m e > < B o o k M a r k E n t r y P o s i t i o n > 1 8 7 0 0 < / B o o k M a r k E n t r y P o s i t i o n > < B o o k M a r k E x i t P o s i t i o n > 2 3 8 6 7 < / B o o k M a r k E x i t P o s i t i o n > < / C a p t i o n I t e m > < C a p t i o n I t e m > < I n t e r n a l I d > 2 4 1 d 9 b 1 3 - 5 6 e 7 - 4 d 2 4 - 9 8 f c - 6 7 8 c 4 5 c 7 6 2 7 3 < / I n t e r n a l I d > < N a m e > M o v i e 1 I n t r o d u c t i o n _ V F 1 0 2 3 8 2 8 9 6 4=0:>MB>=52 3 9 6 7 2 8 3 0 0 < / N a m e > < T e x t > 4=0:>  MB>  =5  B01;8F0.   K  <>65<  2>A?@8=8<0BL  MB8  40==K5  8<5==>  B0:, < / T e x t > < B o o k M a r k E n t r y N a m e > M o v i e 1 I n t r o d u c t i o n _ V F 1 0 2 3 8 2 8 9 6 4=0:>MB>=52 3 9 6 7 < / B o o k M a r k E n t r y N a m e > < B o o k M a r k E x i t N a m e > M o v i e 1 I n t r o d u c t i o n _ V F 1 0 2 3 8 2 8 9 6 4=0:>MB>=52 8 3 0 0 < / B o o k M a r k E x i t N a m e > < B o o k M a r k E n t r y P o s i t i o n > 2 3 9 6 7 < / B o o k M a r k E n t r y P o s i t i o n > < B o o k M a r k E x i t P o s i t i o n > 2 8 3 0 0 < / B o o k M a r k E x i t P o s i t i o n > < / C a p t i o n I t e m > < C a p t i o n I t e m > < I n t e r n a l I d > 2 b c d 7 7 a 8 - 8 c d 6 - 4 d c 7 - 9 a d e - a 7 c a f a 7 1 5 f b 9 < / I n t e r n a l I d > < N a m e > M o v i e 1 I n t r o d u c t i o n _ V F 1 0 2 3 8 2 8 9 6 >4=0:>2E x c e l 2 8 4 0 0 3 1 8 6 7 < / N a m e > < T e x t > >4=0:>  2  E x c e l   >=8  =5  1C4CB  8=B5@?@5B8@>20BLAO  :0:  B01;8F0, < / T e x t > < B o o k M a r k E n t r y N a m e > M o v i e 1 I n t r o d u c t i o n _ V F 1 0 2 3 8 2 8 9 6 >4=0:>2E x c e l 2 8 4 0 0 < / B o o k M a r k E n t r y N a m e > < B o o k M a r k E x i t N a m e > M o v i e 1 I n t r o d u c t i o n _ V F 1 0 2 3 8 2 8 9 6 >4=0:>2E x c e l 3 1 8 6 7 < / B o o k M a r k E x i t N a m e > < B o o k M a r k E n t r y P o s i t i o n > 2 8 4 0 0 < / B o o k M a r k E n t r y P o s i t i o n > < B o o k M a r k E x i t P o s i t i o n > 3 1 8 6 7 < / B o o k M a r k E x i t P o s i t i o n > < / C a p t i o n I t e m > < C a p t i o n I t e m > < I n t e r n a l I d > b b 8 1 3 7 0 4 - 6 b 7 3 - 4 4 b 0 - 9 9 9 3 - f a 7 9 0 c 6 a 7 a b b < / I n t e r n a l I d > < N a m e > M o v i e 1 I n t r o d u c t i o n _ V F 1 0 2 3 8 2 8 9 6 5A;8=52K?>;=8BL3 1 9 6 7 3 7 7 0 0 < / N a m e > < T e x t > 5A;8  =5  2K?>;=8BL  A  =8<8  >?@545;5==K5  459AB28O  ( GCBL  ?>765  O  ?>:06C,   :0:85  8<5==>) . < / T e x t > < B o o k M a r k E n t r y N a m e > M o v i e 1 I n t r o d u c t i o n _ V F 1 0 2 3 8 2 8 9 6 5A;8=52K?>;=8BL3 1 9 6 7 < / B o o k M a r k E n t r y N a m e > < B o o k M a r k E x i t N a m e > M o v i e 1 I n t r o d u c t i o n _ V F 1 0 2 3 8 2 8 9 6 5A;8=52K?>;=8BL3 7 7 0 0 < / B o o k M a r k E x i t N a m e > < B o o k M a r k E n t r y P o s i t i o n > 3 1 9 6 7 < / B o o k M a r k E n t r y P o s i t i o n > < B o o k M a r k E x i t P o s i t i o n > 3 7 7 0 0 < / B o o k M a r k E x i t P o s i t i o n > < / C a p t i o n I t e m > < C a p t i o n I t e m > < I n t e r n a l I d > 2 3 a 8 f 1 2 f - 6 5 d 1 - 4 1 f 4 - a 4 9 7 - 9 2 3 9 4 6 6 5 1 6 7 c < / I n t e r n a l I d > < N a m e > M o v i e 1 I n t r o d u c t i o n _ V F 1 0 2 3 8 2 8 9 6 >65B2>7=8:=CBL2>?@>A: 3 7 8 0 0 4 5 8 0 0 < / N a m e > < T e x t > >65B  2>7=8:=CBL  2>?@>A:   2  G5<  A>AB>8B  ?@58<CI5AB2>  B01;8F,   254L  40==K5  C65  >@30=87>20=K  2  AB@>:8  8  AB>;1FK? < / T e x t > < B o o k M a r k E n t r y N a m e > M o v i e 1 I n t r o d u c t i o n _ V F 1 0 2 3 8 2 8 9 6 >65B2>7=8:=CBL2>?@>A: 3 7 8 0 0 < / B o o k M a r k E n t r y N a m e > < B o o k M a r k E x i t N a m e > M o v i e 1 I n t r o d u c t i o n _ V F 1 0 2 3 8 2 8 9 6 >65B2>7=8:=CBL2>?@>A: 4 5 8 0 0 < / B o o k M a r k E x i t N a m e > < B o o k M a r k E n t r y P o s i t i o n > 3 7 8 0 0 < / B o o k M a r k E n t r y P o s i t i o n > < B o o k M a r k E x i t P o s i t i o n > 4 5 8 0 0 < / B o o k M a r k E x i t P o s i t i o n > < / C a p t i o n I t e m > < C a p t i o n I t e m > < I n t e r n a l I d > 3 b 3 c 1 2 b b - a 9 0 e - 4 e 9 7 - b 2 1 2 - d 8 3 5 4 a 9 3 8 6 4 a < / I n t e r n a l I d > < N a m e > M o v i e 1 I n t r o d u c t i o n _ V F 1 0 2 3 8 2 8 9 6 "01;8FK?><>30NBM:>=><8BL4 5 9 0 0 4 9 6 0 0 < / N a m e > < T e x t > "01;8FK  ?><>30NB  M:>=><8BL  2@5<O.   A;8  40==K5  @0A?>7=0NBAO< / T e x t > < B o o k M a r k E n t r y N a m e > M o v i e 1 I n t r o d u c t i o n _ V F 1 0 2 3 8 2 8 9 6 "01;8FK?><>30NBM:>=><8BL4 5 9 0 0 < / B o o k M a r k E n t r y N a m e > < B o o k M a r k E x i t N a m e > M o v i e 1 I n t r o d u c t i o n _ V F 1 0 2 3 8 2 8 9 6 "01;8FK?><>30NBM:>=><8BL4 9 6 0 0 < / B o o k M a r k E x i t N a m e > < B o o k M a r k E n t r y P o s i t i o n > 4 5 9 0 0 < / B o o k M a r k E n t r y P o s i t i o n > < B o o k M a r k E x i t P o s i t i o n > 4 9 6 0 0 < / B o o k M a r k E x i t P o s i t i o n > < / C a p t i o n I t e m > < C a p t i o n I t e m > < I n t e r n a l I d > 6 8 f a f 0 f c - d 3 f 4 - 4 c e c - 9 b 2 4 - 6 2 8 f 2 5 6 f c 8 4 b < / I n t e r n a l I d > < N a m e > M o v i e 1 I n t r o d u c t i o n _ V F 1 0 2 3 8 2 8 9 6 2E x c e l :0:4 9 7 0 0 5 5 5 3 3 < / N a m e > < T e x t > 2  E x c e l   :0:  B01;8F0,   B>  <=>385  459AB28O  A  =8<8  <>3CB  2K?>;=OBLAO  02B><0B8G5A:8. < / T e x t > < B o o k M a r k E n t r y N a m e > M o v i e 1 I n t r o d u c t i o n _ V F 1 0 2 3 8 2 8 9 6 2E x c e l :0:4 9 7 0 0 < / B o o k M a r k E n t r y N a m e > < B o o k M a r k E x i t N a m e > M o v i e 1 I n t r o d u c t i o n _ V F 1 0 2 3 8 2 8 9 6 2E x c e l :0:5 5 5 3 3 < / B o o k M a r k E x i t N a m e > < B o o k M a r k E n t r y P o s i t i o n > 4 9 7 0 0 < / B o o k M a r k E n t r y P o s i t i o n > < B o o k M a r k E x i t P o s i t i o n > 5 5 5 3 3 < / B o o k M a r k E x i t P o s i t i o n > < / C a p t i o n I t e m > < C a p t i o n I t e m > < I n t e r n a l I d > a a e 6 4 3 2 6 - 1 8 7 0 - 4 8 8 b - a 8 1 a - 0 d 5 c 0 3 7 6 e 7 5 d < / I n t e r n a l I d > < N a m e > M o v i e 1 I n t r o d u c t i o n _ V F 1 0 2 3 8 2 8 9 6 ?@>B82=><A;CG055 5 6 3 3 5 8 4 6 7 < / N a m e > < T e x t >   ?@>B82=><  A;CG05  4;O  8E  2K?>;=5=8O  ?>B@51>20;8AL  1K< / T e x t > < B o o k M a r k E n t r y N a m e > M o v i e 1 I n t r o d u c t i o n _ V F 1 0 2 3 8 2 8 9 6 ?@>B82=><A;CG055 5 6 3 3 < / B o o k M a r k E n t r y N a m e > < B o o k M a r k E x i t N a m e > M o v i e 1 I n t r o d u c t i o n _ V F 1 0 2 3 8 2 8 9 6 ?@>B82=><A;CG055 8 4 6 7 < / B o o k M a r k E x i t N a m e > < B o o k M a r k E n t r y P o s i t i o n > 5 5 6 3 3 < / B o o k M a r k E n t r y P o s i t i o n > < B o o k M a r k E x i t P o s i t i o n > 5 8 4 6 7 < / B o o k M a r k E x i t P o s i t i o n > < / C a p t i o n I t e m > < C a p t i o n I t e m > < I n t e r n a l I d > 1 e 8 d f b 9 d - 1 7 4 6 - 4 a 9 9 - 8 3 e b - 6 2 c 1 5 7 e d b 3 b d < / I n t e r n a l I d > < N a m e > M o v i e 1 I n t r o d u c t i o n _ V F 1 0 2 3 8 2 8 9 6 >?@545;5==K5CA8;8O. 0?@8<5@, 5 8 5 6 7 6 3 9 0 0 < / N a m e > < T e x t > >?@545;5==K5  CA8;8O.   0?@8<5@,   40==K5  2  B01;8F5  <>6=>  A>@B8@>20BL  8  D8;LB@>20BL, < / T e x t > < B o o k M a r k E n t r y N a m e > M o v i e 1 I n t r o d u c t i o n _ V F 1 0 2 3 8 2 8 9 6 >?@545;5==K5CA8;8O. 0?@8<5@, 5 8 5 6 7 < / B o o k M a r k E n t r y N a m e > < B o o k M a r k E x i t N a m e > M o v i e 1 I n t r o d u c t i o n _ V F 1 0 2 3 8 2 8 9 6 >?@545;5==K5CA8;8O. 0?@8<5@, 6 3 9 0 0 < / B o o k M a r k E x i t N a m e > < B o o k M a r k E n t r y P o s i t i o n > 5 8 5 6 7 < / B o o k M a r k E n t r y P o s i t i o n > < B o o k M a r k E x i t P o s i t i o n > 6 3 9 0 0 < / B o o k M a r k E x i t P o s i t i o n > < / C a p t i o n I t e m > < C a p t i o n I t e m > < I n t e r n a l I d > 6 7 3 a f d 7 b - 5 f d 7 - 4 0 7 a - a b 9 2 - d c 5 f d 3 b 3 3 7 8 e < / I n t e r n a l I d > < N a m e > M o v i e 1 I n t r o d u c t i o n _ V F 1 0 2 3 8 2 8 9 6 :B01;8F5<>6=>6 4 0 0 0 6 9 5 3 3 < / N a m e > < T e x t > :  B01;8F5  <>6=>  ?@8<5=OBL  >A>1>5  D>@<0B8@>20=85,   0  OG59:8  2  =59  70?>;=ONBAO  D>@<C;0<8< / T e x t > < B o o k M a r k E n t r y N a m e > M o v i e 1 I n t r o d u c t i o n _ V F 1 0 2 3 8 2 8 9 6 :B01;8F5<>6=>6 4 0 0 0 < / B o o k M a r k E n t r y N a m e > < B o o k M a r k E x i t N a m e > M o v i e 1 I n t r o d u c t i o n _ V F 1 0 2 3 8 2 8 9 6 :B01;8F5<>6=>6 9 5 3 3 < / B o o k M a r k E x i t N a m e > < B o o k M a r k E n t r y P o s i t i o n > 6 4 0 0 0 < / B o o k M a r k E n t r y P o s i t i o n > < B o o k M a r k E x i t P o s i t i o n > 6 9 5 3 3 < / B o o k M a r k E x i t P o s i t i o n > < / C a p t i o n I t e m > < C a p t i o n I t e m > < I n t e r n a l I d > 2 2 8 d 5 4 3 3 - b f d 9 - 4 8 e a - b 7 0 d - f 3 5 a 7 b 6 7 f a 5 0 < / I n t e r n a l I d > < N a m e > M o v i e 1 I n t r o d u c t i o n _ V F 1 0 2 3 8 2 8 9 6 02B><0B8G5A:8. !>2A5<86 9 6 3 3 7 5 7 0 0 < / N a m e > < T e x t > 02B><0B8G5A:8.   !>  2A5<8  MB8<8  DC=:F8O<8  2K  ?>7=0:><8B5AL  ?@8  87CG5=88  40==>3>  :C@A0. < / T e x t > < B o o k M a r k E n t r y N a m e > M o v i e 1 I n t r o d u c t i o n _ V F 1 0 2 3 8 2 8 9 6 02B><0B8G5A:8. !>2A5<86 9 6 3 3 < / B o o k M a r k E n t r y N a m e > < B o o k M a r k E x i t N a m e > M o v i e 1 I n t r o d u c t i o n _ V F 1 0 2 3 8 2 8 9 6 02B><0B8G5A:8. !>2A5<87 5 7 0 0 < / B o o k M a r k E x i t N a m e > < B o o k M a r k E n t r y P o s i t i o n > 6 9 6 3 3 < / B o o k M a r k E n t r y P o s i t i o n > < B o o k M a r k E x i t P o s i t i o n > 7 5 7 0 0 < / B o o k M a r k E x i t P o s i t i o n > < / C a p t i o n I t e m > < C a p t i o n I t e m > < I n t e r n a l I d > 1 5 9 9 4 0 1 c - 3 5 3 6 - 4 0 a 7 - 9 9 5 4 - 0 c f 7 c b 8 0 8 9 e 6 < / I n t e r n a l I d > < N a m e > M o v i e 1 I n t r o d u c t i o n _ V F 1 0 2 3 8 2 8 9 6 'B>1K?@5>1@07>20BLMB87 5 8 0 0 8 0 4 0 0 < / N a m e > < T e x t > 'B>1K  ?@5>1@07>20BL  MB8  40==K5  2  B01;8FC  E x c e l ,   O  I5;:0N  480?07>=  A  40==K<8, < / T e x t > < B o o k M a r k E n t r y N a m e > M o v i e 1 I n t r o d u c t i o n _ V F 1 0 2 3 8 2 8 9 6 'B>1K?@5>1@07>20BLMB87 5 8 0 0 < / B o o k M a r k E n t r y N a m e > < B o o k M a r k E x i t N a m e > M o v i e 1 I n t r o d u c t i o n _ V F 1 0 2 3 8 2 8 9 6 'B>1K?@5>1@07>20BLMB88 0 4 0 0 < / B o o k M a r k E x i t N a m e > < B o o k M a r k E n t r y P o s i t i o n > 7 5 8 0 0 < / B o o k M a r k E n t r y P o s i t i o n > < B o o k M a r k E x i t P o s i t i o n > 8 0 4 0 0 < / B o o k M a r k E x i t P o s i t i o n > < / C a p t i o n I t e m > < C a p t i o n I t e m > < I n t e r n a l I d > b c 1 c e 0 5 7 - 2 8 b 3 - 4 8 8 d - b 1 d 2 - 5 5 8 d 5 7 7 d f f c b < / I n t e r n a l I d > < N a m e > M o v i e 1 I n t r o d u c t i o n _ V F 1 0 2 3 8 2 8 9 6 70B5<>B:@K20N=08 0 5 0 0 8 6 8 0 0 < / N a m e > < T e x t > 70B5<  >B:@K20N  =0  ;5=B5  2:;04:C  " AB02:0"   8  2  3@C??5  " "01;8FK"   =068<0N  :=>?:C  " "01;8F0" . < / T e x t > < B o o k M a r k E n t r y N a m e > M o v i e 1 I n t r o d u c t i o n _ V F 1 0 2 3 8 2 8 9 6 70B5<>B:@K20N=08 0 5 0 0 < / B o o k M a r k E n t r y N a m e > < B o o k M a r k E x i t N a m e > M o v i e 1 I n t r o d u c t i o n _ V F 1 0 2 3 8 2 8 9 6 70B5<>B:@K20N=08 6 8 0 0 < / B o o k M a r k E x i t N a m e > < B o o k M a r k E n t r y P o s i t i o n > 8 0 5 0 0 < / B o o k M a r k E n t r y P o s i t i o n > < B o o k M a r k E x i t P o s i t i o n > 8 6 8 0 0 < / B o o k M a r k E x i t P o s i t i o n > < / C a p t i o n I t e m > < C a p t i o n I t e m > < I n t e r n a l I d > a 1 d 0 4 0 d 6 - 0 5 3 d - 4 c f 7 - 9 9 d 7 - 1 c a d 0 1 9 5 f 1 0 b < / I n t e r n a l I d > < N a m e > M o v i e 1 I n t r o d u c t i o n _ V F 1 0 2 3 8 2 8 9 6 >O28;>AL480;>3>2>5>:=>8 6 9 0 0 9 1 9 6 7 < / N a m e > < T e x t > >O28;>AL  480;>3>2>5  >:=>  A  ?>;5<  " #:068B5  @0A?>;>65=85  40==KE  B01;8FK: " . < / T e x t > < B o o k M a r k E n t r y N a m e > M o v i e 1 I n t r o d u c t i o n _ V F 1 0 2 3 8 2 8 9 6 >O28;>AL480;>3>2>5>:=>8 6 9 0 0 < / B o o k M a r k E n t r y N a m e > < B o o k M a r k E x i t N a m e > M o v i e 1 I n t r o d u c t i o n _ V F 1 0 2 3 8 2 8 9 6 >O28;>AL480;>3>2>5>:=>9 1 9 6 7 < / B o o k M a r k E x i t N a m e > < B o o k M a r k E n t r y P o s i t i o n > 8 6 9 0 0 < / B o o k M a r k E n t r y P o s i t i o n > < B o o k M a r k E x i t P o s i t i o n > 9 1 9 6 7 < / B o o k M a r k E x i t P o s i t i o n > < / C a p t i o n I t e m > < C a p t i o n I t e m > < I n t e r n a l I d > 3 b 8 f 2 c 0 9 - a b 2 8 - 4 d b d - 8 f a 5 - 7 1 f a 4 1 1 a a 2 f d < / I n t e r n a l I d > < N a m e > M o v i e 1 I n t r o d u c t i o n _ V F 1 0 2 3 8 2 8 9 6 0==K5=0;8AB59 2 0 6 7 9 5 5 0 0 < / N a m e > < T e x t > 0==K5  =0  ;8AB5  2K45;5=K  02B><0B8G5A:8,   8  2  ?>;5< / T e x t > < B o o k M a r k E n t r y N a m e > M o v i e 1 I n t r o d u c t i o n _ V F 1 0 2 3 8 2 8 9 6 0==K5=0;8AB59 2 0 6 7 < / B o o k M a r k E n t r y N a m e > < B o o k M a r k E x i t N a m e > M o v i e 1 I n t r o d u c t i o n _ V F 1 0 2 3 8 2 8 9 6 0==K5=0;8AB59 5 5 0 0 < / B o o k M a r k E x i t N a m e > < B o o k M a r k E n t r y P o s i t i o n > 9 2 0 6 7 < / B o o k M a r k E n t r y P o s i t i o n > < B o o k M a r k E x i t P o s i t i o n > 9 5 5 0 0 < / B o o k M a r k E x i t P o s i t i o n > < / C a p t i o n I t e m > < C a p t i o n I t e m > < I n t e r n a l I d > 7 8 7 0 e 4 c 5 - 4 0 4 4 - 4 2 0 e - b 4 9 5 - 2 d 4 c 7 2 0 2 b a 1 9 < / I n t e r n a l I d > < N a m e > M o v i e 1 I n t r o d u c t i o n _ V F 1 0 2 3 8 2 8 9 6 A>45@68BAOAAK;:0=09 5 6 0 0 1 0 0 7 3 3 < / N a m e > < T e x t > A>45@68BAO  AAK;:0  =0  480?07>=  OG55:,   :>B>@K5  1C4CB  2:;NG5=K  2  B01;8FC. < / T e x t > < B o o k M a r k E n t r y N a m e > M o v i e 1 I n t r o d u c t i o n _ V F 1 0 2 3 8 2 8 9 6 A>45@68BAOAAK;:0=09 5 6 0 0 < / B o o k M a r k E n t r y N a m e > < B o o k M a r k E x i t N a m e > M o v i e 1 I n t r o d u c t i o n _ V F 1 0 2 3 8 2 8 9 6 A>45@68BAOAAK;:0=01 0 0 7 3 3 < / B o o k M a r k E x i t N a m e > < B o o k M a r k E n t r y P o s i t i o n > 9 5 6 0 0 < / B o o k M a r k E n t r y P o s i t i o n > < B o o k M a r k E x i t P o s i t i o n > 1 0 0 7 3 3 < / B o o k M a r k E x i t P o s i t i o n > < / C a p t i o n I t e m > < C a p t i o n I t e m > < I n t e r n a l I d > d 2 8 a 6 9 8 8 - c 0 f c - 4 a 8 b - b 0 e 7 - 7 3 5 0 9 4 a 7 9 8 0 c < / I n t e r n a l I d > < N a m e > M o v i e 1 I n t r o d u c t i o n _ V F 1 0 2 3 8 2 8 9 6 45AL5ABLD;06>:1 0 0 8 3 3 1 0 3 9 6 7 < / N a m e > < T e x t > 45AL  5ABL  D;06>:  " "01;8F0  A  703>;>2:0<8" . < / T e x t > < B o o k M a r k E n t r y N a m e > M o v i e 1 I n t r o d u c t i o n _ V F 1 0 2 3 8 2 8 9 6 45AL5ABLD;06>:1 0 0 8 3 3 < / B o o k M a r k E n t r y N a m e > < B o o k M a r k E x i t N a m e > M o v i e 1 I n t r o d u c t i o n _ V F 1 0 2 3 8 2 8 9 6 45AL5ABLD;06>:1 0 3 9 6 7 < / B o o k M a r k E x i t N a m e > < B o o k M a r k E n t r y P o s i t i o n > 1 0 0 8 3 3 < / B o o k M a r k E n t r y P o s i t i o n > < B o o k M a r k E x i t P o s i t i o n > 1 0 3 9 6 7 < / B o o k M a r k E x i t P o s i t i o n > < / C a p t i o n I t e m > < C a p t i o n I t e m > < I n t e r n a l I d > 5 9 c 0 7 c 1 5 - 5 6 9 3 - 4 1 f 0 - 9 2 3 4 - 2 9 0 1 d 2 2 1 2 0 5 6 < / I n t e r n a l I d > < N a m e > M o v i e 1 I n t r o d u c t i o n _ V F 1 0 2 3 8 2 8 9 6 /E>GCCAB0=>28BL1 0 4 0 6 7 1 1 0 0 3 3 < / N a m e > < T e x t > /  E>GC  CAB0=>28BL  53>,   GB>1K  703>;>2:8  AB>;1F>2  8A?>;L7>20;8AL  :0:  703>;>2:8  2  =>2>9  B01;8F5. < / T e x t > < B o o k M a r k E n t r y N a m e > M o v i e 1 I n t r o d u c t i o n _ V F 1 0 2 3 8 2 8 9 6 /E>GCCAB0=>28BL1 0 4 0 6 7 < / B o o k M a r k E n t r y N a m e > < B o o k M a r k E x i t N a m e > M o v i e 1 I n t r o d u c t i o n _ V F 1 0 2 3 8 2 8 9 6 /E>GCCAB0=>28BL1 1 0 0 3 3 < / B o o k M a r k E x i t N a m e > < B o o k M a r k E n t r y P o s i t i o n > 1 0 4 0 6 7 < / B o o k M a r k E n t r y P o s i t i o n > < B o o k M a r k E x i t P o s i t i o n > 1 1 0 0 3 3 < / B o o k M a r k E x i t P o s i t i o n > < / C a p t i o n I t e m > < C a p t i o n I t e m > < I n t e r n a l I d > 1 f 4 8 1 6 c 9 - a a c 9 - 4 9 c 6 - 8 8 1 6 - 2 3 b 2 7 1 1 2 9 6 c 3 < / I n t e r n a l I d > < N a m e > M o v i e 1 I n t r o d u c t i o n _ V F 1 0 2 3 8 2 8 9 6 A;8MB>BD;06>:1 1 0 1 3 3 1 1 5 2 6 7 < / N a m e > < T e x t > A;8  MB>B  D;06>:  =5  CAB0=>2;5=,   2  B01;8FC  1C4CB  2AB02;5=K  AB0=40@B=K5  703>;>2:8  AB>;1F>2< / T e x t > < B o o k M a r k E n t r y N a m e > M o v i e 1 I n t r o d u c t i o n _ V F 1 0 2 3 8 2 8 9 6 A;8MB>BD;06>:1 1 0 1 3 3 < / B o o k M a r k E n t r y N a m e > < B o o k M a r k E x i t N a m e > M o v i e 1 I n t r o d u c t i o n _ V F 1 0 2 3 8 2 8 9 6 A;8MB>BD;06>:1 1 5 2 6 7 < / B o o k M a r k E x i t N a m e > < B o o k M a r k E n t r y P o s i t i o n > 1 1 0 1 3 3 < / B o o k M a r k E n t r y P o s i t i o n > < B o o k M a r k E x i t P o s i t i o n > 1 1 5 2 6 7 < / B o o k M a r k E x i t P o s i t i o n > < / C a p t i o n I t e m > < C a p t i o n I t e m > < I n t e r n a l I d > 2 7 2 0 5 4 d 2 - d 8 0 8 - 4 a 0 3 - b 0 0 2 - f f 0 c 4 d 4 8 2 c 2 5 < / I n t e r n a l I d > < N a m e > M o v i e 1 I n t r o d u c t i o n _ V F 1 0 2 3 8 2 8 9 6 ( " !B>;15F1 " , " !B>;15F1 1 5 3 6 7 1 2 3 3 6 7 < / N a m e > < T e x t > ( " !B>;15F  1 " ,   " !B>;15F  2 "   8  B0:  40;55) ,   :>B>@K5  2?>A;54AB288  <>6=>  87<5=8BL.   /  =068<0N  :=>?:C  " " ,   8  B01;8F0  E x c e l   3>B>20. < / T e x t > < B o o k M a r k E n t r y N a m e > M o v i e 1 I n t r o d u c t i o n _ V F 1 0 2 3 8 2 8 9 6 ( " !B>;15F1 " , " !B>;15F1 1 5 3 6 7 < / B o o k M a r k E n t r y N a m e > < B o o k M a r k E x i t N a m e > M o v i e 1 I n t r o d u c t i o n _ V F 1 0 2 3 8 2 8 9 6 ( " !B>;15F1 " , " !B>;15F1 2 3 3 6 7 < / B o o k M a r k E x i t N a m e > < B o o k M a r k E n t r y P o s i t i o n > 1 1 5 3 6 7 < / B o o k M a r k E n t r y P o s i t i o n > < B o o k M a r k E x i t P o s i t i o n > 1 2 3 3 6 7 < / B o o k M a r k E x i t P o s i t i o n > < / C a p t i o n I t e m > < C a p t i o n I t e m > < I n t e r n a l I d > a 3 1 b 4 6 1 c - 9 a 2 c - 4 4 9 2 - 9 3 0 8 - 4 f e c 5 3 d d 6 f 8 f < / I n t e r n a l I d > < N a m e > M o v i e 1 I n t r o d u c t i o n _ V F 1 0 2 3 8 2 8 9 6 1@0B8B52=8<0=85=01 2 7 0 6 7 1 3 1 4 6 7 < / N a m e > < T e x t > 1@0B8B5  2=8<0=85  =0  D>@<0B8@>20=85.   0==K5  >BD>@<0B8@>20=K  :0:  B01;8F0, < / T e x t > < B o o k M a r k E n t r y N a m e > M o v i e 1 I n t r o d u c t i o n _ V F 1 0 2 3 8 2 8 9 6 1@0B8B52=8<0=85=01 2 7 0 6 7 < / B o o k M a r k E n t r y N a m e > < B o o k M a r k E x i t N a m e > M o v i e 1 I n t r o d u c t i o n _ V F 1 0 2 3 8 2 8 9 6 1@0B8B52=8<0=85=01 3 1 4 6 7 < / B o o k M a r k E x i t N a m e > < B o o k M a r k E n t r y P o s i t i o n > 1 2 7 0 6 7 < / B o o k M a r k E n t r y P o s i t i o n > < B o o k M a r k E x i t P o s i t i o n > 1 3 1 4 6 7 < / B o o k M a r k E x i t P o s i t i o n > < / C a p t i o n I t e m > < C a p t i o n I t e m > < I n t e r n a l I d > b b 6 2 2 0 2 f - a a a 3 - 4 e 9 9 - 8 e 8 f - 3 3 1 4 e a c c 0 3 b 5 < / I n t e r n a l I d > < N a m e > M o v i e 1 I n t r o d u c t i o n _ V F 1 0 2 3 8 2 8 9 6 ?>MB><C8E2=5H=891 3 1 5 6 7 1 3 6 8 3 3 < / N a m e > < T e x t > ?>MB><C  8E  2=5H=89  284  >B;8G05BAO  >B  ?@54AB02;5=8O  4@C38E  40==KE  =0  ;8AB5. < / T e x t > < B o o k M a r k E n t r y N a m e > M o v i e 1 I n t r o d u c t i o n _ V F 1 0 2 3 8 2 8 9 6 ?>MB><C8E2=5H=891 3 1 5 6 7 < / B o o k M a r k E n t r y N a m e > < B o o k M a r k E x i t N a m e > M o v i e 1 I n t r o d u c t i o n _ V F 1 0 2 3 8 2 8 9 6 ?>MB><C8E2=5H=891 3 6 8 3 3 < / B o o k M a r k E x i t N a m e > < B o o k M a r k E n t r y P o s i t i o n > 1 3 1 5 6 7 < / B o o k M a r k E n t r y P o s i t i o n > < B o o k M a r k E x i t P o s i t i o n > 1 3 6 8 3 3 < / B o o k M a r k E x i t P o s i t i o n > < / C a p t i o n I t e m > < C a p t i o n I t e m > < I n t e r n a l I d > e e f 3 e 1 f 2 - 5 2 0 b - 4 0 6 f - b b b 1 - 2 8 f 8 8 8 8 1 7 b 3 d < / I n t e r n a l I d > < N a m e > M o v i e 1 I n t r o d u c t i o n _ V F 1 0 2 3 8 2 8 9 6 03>;>2:8AB>;1F>2>B>1@060NBAO1 3 6 9 3 3 1 4 2 9 0 0 < / N a m e > < T e x t > 03>;>2:8  AB>;1F>2  >B>1@060NBAO  15;K<8  1C:20<8  =0  B5<=><  D>=5  8  2K45;5=K  ?>;C68@=K<  =0G5@B0=85<. < / T e x t > < B o o k M a r k E n t r y N a m e > M o v i e 1 I n t r o d u c t i o n _ V F 1 0 2 3 8 2 8 9 6 03>;>2:8AB>;1F>2>B>1@060NBAO1 3 6 9 3 3 < / B o o k M a r k E n t r y N a m e > < B o o k M a r k E x i t N a m e > M o v i e 1 I n t r o d u c t i o n _ V F 1 0 2 3 8 2 8 9 6 03>;>2:8AB>;1F>2>B>1@060NBAO1 4 2 9 0 0 < / B o o k M a r k E x i t N a m e > < B o o k M a r k E n t r y P o s i t i o n > 1 3 6 9 3 3 < / B o o k M a r k E n t r y P o s i t i o n > < B o o k M a r k E x i t P o s i t i o n > 1 4 2 9 0 0 < / B o o k M a r k E x i t P o s i t i o n > < / C a p t i o n I t e m > < C a p t i o n I t e m > < I n t e r n a l I d > d 4 e e c 4 c d - 2 8 5 7 - 4 f 7 f - b 2 9 1 - 1 2 e 6 e 1 0 9 3 8 e b < / I n t e r n a l I d > < N a m e > M o v i e 1 I n t r o d u c t i o n _ V F 1 0 2 3 8 2 8 9 6 03>;>2>::064>3>AB>;1F01 4 3 0 0 0 1 4 6 7 3 3 < / N a m e > < T e x t > 03>;>2>:  :064>3>  AB>;1F0  A>45@68B  AB@5;:C  @0A:@K20NI53>AO< / T e x t > < B o o k M a r k E n t r y N a m e > M o v i e 1 I n t r o d u c t i o n _ V F 1 0 2 3 8 2 8 9 6 03>;>2>::064>3>AB>;1F01 4 3 0 0 0 < / B o o k M a r k E n t r y N a m e > < B o o k M a r k E x i t N a m e > M o v i e 1 I n t r o d u c t i o n _ V F 1 0 2 3 8 2 8 9 6 03>;>2>::064>3>AB>;1F01 4 6 7 3 3 < / B o o k M a r k E x i t N a m e > < B o o k M a r k E n t r y P o s i t i o n > 1 4 3 0 0 0 < / B o o k M a r k E n t r y P o s i t i o n > < B o o k M a r k E x i t P o s i t i o n > 1 4 6 7 3 3 < / B o o k M a r k E x i t P o s i t i o n > < / C a p t i o n I t e m > < C a p t i o n I t e m > < I n t e r n a l I d > 8 1 b 4 2 8 6 f - f 6 8 7 - 4 c 7 e - 9 e b 4 - 4 d f 7 e 1 e 6 4 7 c 4 < / I n t e r n a l I d > < N a m e > M o v i e 1 I n t r o d u c t i o n _ V F 1 0 2 3 8 2 8 9 6 <5=N, A?><>ILN1 4 6 8 3 3 1 5 1 5 0 0 < / N a m e > < T e x t > <5=N,   A  ?><>ILN  :>B>@>3>  <>6=>  A>@B8@>20BL  8  D8;LB@>20BL  40==K5, < / T e x t > < B o o k M a r k E n t r y N a m e > M o v i e 1 I n t r o d u c t i o n _ V F 1 0 2 3 8 2 8 9 6 <5=N, A?><>ILN1 4 6 8 3 3 < / B o o k M a r k E n t r y N a m e > < B o o k M a r k E x i t N a m e > M o v i e 1 I n t r o d u c t i o n _ V F 1 0 2 3 8 2 8 9 6 <5=N, A?><>ILN1 5 1 5 0 0 < / B o o k M a r k E x i t N a m e > < B o o k M a r k E n t r y P o s i t i o n > 1 4 6 8 3 3 < / B o o k M a r k E n t r y P o s i t i o n > < B o o k M a r k E x i t P o s i t i o n > 1 5 1 5 0 0 < / B o o k M a r k E x i t P o s i t i o n > < / C a p t i o n I t e m > < C a p t i o n I t e m > < I n t e r n a l I d > c 6 8 8 9 2 5 0 - e 5 1 d - 4 6 6 1 - 9 d 7 a - 4 3 3 5 f e 8 5 b 6 e 5 < / I n t e r n a l I d > < N a m e > M o v i e 1 I n t r o d u c t i o n _ V F 1 0 2 3 8 2 8 9 6 0:AB@>:0<1 5 1 6 0 0 1 5 6 8 3 3 < / N a m e > < T e x t > 0  :  AB@>:0<  ?@8<5=5=  70B5=5==K9  D>=  A  G5@54>20=85<  A8=53>  8  A5@>3>  F25B0. < / T e x t > < B o o k M a r k E n t r y N a m e > M o v i e 1 I n t r o d u c t i o n _ V F 1 0 2 3 8 2 8 9 6 0:AB@>:0<1 5 1 6 0 0 < / B o o k M a r k E n t r y N a m e > < B o o k M a r k E x i t N a m e > M o v i e 1 I n t r o d u c t i o n _ V F 1 0 2 3 8 2 8 9 6 0:AB@>:0<1 5 6 8 3 3 < / B o o k M a r k E x i t N a m e > < B o o k M a r k E n t r y P o s i t i o n > 1 5 1 6 0 0 < / B o o k M a r k E n t r y P o s i t i o n > < B o o k M a r k E x i t P o s i t i o n > 1 5 6 8 3 3 < / B o o k M a r k E x i t P o s i t i o n > < / C a p t i o n I t e m > < C a p t i o n I t e m > < I n t e r n a l I d > f a f f e 7 2 7 - 7 9 1 3 - 4 7 b a - 9 3 a a - 2 4 c c f 1 3 a 1 d 1 e < / I n t e r n a l I d > < N a m e > M o v i e 1 I n t r o d u c t i o n _ V F 1 0 2 3 8 2 8 9 6 @865;0=88D>@<0B1 5 6 9 3 3 1 5 9 7 6 7 < / N a m e > < T e x t > @8  65;0=88  D>@<0B  <>6=>  87<5=8BL  2  ;N1>9  <><5=B. < / T e x t > < B o o k M a r k E n t r y N a m e > M o v i e 1 I n t r o d u c t i o n _ V F 1 0 2 3 8 2 8 9 6 @865;0=88D>@<0B1 5 6 9 3 3 < / B o o k M a r k E n t r y N a m e > < B o o k M a r k E x i t N a m e > M o v i e 1 I n t r o d u c t i o n _ V F 1 0 2 3 8 2 8 9 6 @865;0=88D>@<0B1 5 9 7 6 7 < / B o o k M a r k E x i t N a m e > < B o o k M a r k E n t r y P o s i t i o n > 1 5 6 9 3 3 < / B o o k M a r k E n t r y P o s i t i o n > < B o o k M a r k E x i t P o s i t i o n > 1 5 9 7 6 7 < / B o o k M a r k E x i t P o s i t i o n > < / C a p t i o n I t e m > < C a p t i o n I t e m > < I n t e r n a l I d > 9 a 1 3 3 e d 9 - 4 f 5 6 - 4 1 b 1 - 8 5 9 c - c 9 3 3 7 8 6 5 2 c e a < / I n t e r n a l I d > < N a m e > M o v i e 1 I n t r o d u c t i o n _ V F 1 0 2 3 8 2 8 9 6 A;8I5;:=CBLB01;8FC, 1 5 9 8 6 7 1 6 6 3 6 7 < / N a m e > < T e x t > A;8  I5;:=CBL  B01;8FC,   ?>O2;O5BAO  2:;04:0  "  01>B0  A  B01;8F0<8"   A  2;>65==>9  2:;04:>9  " >=AB@C:B>@" . < / T e x t > < B o o k M a r k E n t r y N a m e > M o v i e 1 I n t r o d u c t i o n _ V F 1 0 2 3 8 2 8 9 6 A;8I5;:=CBLB01;8FC, 1 5 9 8 6 7 < / B o o k M a r k E n t r y N a m e > < B o o k M a r k E x i t N a m e > M o v i e 1 I n t r o d u c t i o n _ V F 1 0 2 3 8 2 8 9 6 A;8I5;:=CBLB01;8FC, 1 6 6 3 6 7 < / B o o k M a r k E x i t N a m e > < B o o k M a r k E n t r y P o s i t i o n > 1 5 9 8 6 7 < / B o o k M a r k E n t r y P o s i t i o n > < B o o k M a r k E x i t P o s i t i o n > 1 6 6 3 6 7 < / B o o k M a r k E x i t P o s i t i o n > < / C a p t i o n I t e m > < C a p t i o n I t e m > < I n t e r n a l I d > 4 8 8 a 1 c 5 7 - 7 7 5 4 - 4 6 b 8 - b f 0 7 - 7 c 5 6 5 c 5 b 3 d 2 3 < / I n t e r n a l I d > < N a m e > M o v i e 1 I n t r o d u c t i o n _ V F 1 0 2 3 8 2 8 9 6 A;8?>B@51C5BAO87<5=8BL1 6 6 4 6 7 1 6 8 3 6 7 < / N a m e > < T e x t > A;8  ?>B@51C5BAO  87<5=8BL  AB8;L, < / T e x t > < B o o k M a r k E n t r y N a m e > M o v i e 1 I n t r o d u c t i o n _ V F 1 0 2 3 8 2 8 9 6 A;8?>B@51C5BAO87<5=8BL1 6 6 4 6 7 < / B o o k M a r k E n t r y N a m e > < B o o k M a r k E x i t N a m e > M o v i e 1 I n t r o d u c t i o n _ V F 1 0 2 3 8 2 8 9 6 A;8?>B@51C5BAO87<5=8BL1 6 8 3 6 7 < / B o o k M a r k E x i t N a m e > < B o o k M a r k E n t r y P o s i t i o n > 1 6 6 4 6 7 < / B o o k M a r k E n t r y P o s i t i o n > < B o o k M a r k E x i t P o s i t i o n > 1 6 8 3 6 7 < / B o o k M a r k E x i t P o s i t i o n > < / C a p t i o n I t e m > < C a p t i o n I t e m > < I n t e r n a l I d > 0 6 8 8 e 7 2 7 - f d a e - 4 4 d c - b d 9 e - 1 7 5 f 9 9 c d 1 d f b < / I n t e r n a l I d > < N a m e > M o v i e 1 I n t r o d u c t i o n _ V F 1 0 2 3 8 2 8 9 6 <>6=>?5@59B821 6 8 4 6 7 1 7 1 9 3 3 < / N a m e > < T e x t > <>6=>  ?5@59B8  2  3@C??C  " !B8;8  B01;8F" ,   I5;:=CBL  MBC  AB@5;:C< / T e x t > < B o o k M a r k E n t r y N a m e > M o v i e 1 I n t r o d u c t i o n _ V F 1 0 2 3 8 2 8 9 6 <>6=>?5@59B821 6 8 4 6 7 < / B o o k M a r k E n t r y N a m e > < B o o k M a r k E x i t N a m e > M o v i e 1 I n t r o d u c t i o n _ V F 1 0 2 3 8 2 8 9 6 <>6=>?5@59B821 7 1 9 3 3 < / B o o k M a r k E x i t N a m e > < B o o k M a r k E n t r y P o s i t i o n > 1 6 8 4 6 7 < / B o o k M a r k E n t r y P o s i t i o n > < B o o k M a r k E x i t P o s i t i o n > 1 7 1 9 3 3 < / B o o k M a r k E x i t P o s i t i o n > < / C a p t i o n I t e m > < C a p t i o n I t e m > < I n t e r n a l I d > a 5 b 4 d c b 1 - b 9 0 3 - 4 5 0 b - a d 4 8 - 0 2 d 9 1 e 5 0 0 8 7 9 < / I n t e r n a l I d > < N a m e > M o v i e 1 I n t r o d u c t i o n _ V F 1 0 2 3 8 2 8 9 6 8, =02>4OC:070B5;L1 7 2 0 3 3 1 7 4 9 6 7 < / N a m e > < T e x t > 8,   =02>4O  C:070B5;L  <KH8  =0  @07;8G=K5  AB8;8, < / T e x t > < B o o k M a r k E n t r y N a m e > M o v i e 1 I n t r o d u c t i o n _ V F 1 0 2 3 8 2 8 9 6 8, =02>4OC:070B5;L1 7 2 0 3 3 < / B o o k M a r k E n t r y N a m e > < B o o k M a r k E x i t N a m e > M o v i e 1 I n t r o d u c t i o n _ V F 1 0 2 3 8 2 8 9 6 8, =02>4OC:070B5;L1 7 4 9 6 7 < / B o o k M a r k E x i t N a m e > < B o o k M a r k E n t r y P o s i t i o n > 1 7 2 0 3 3 < / B o o k M a r k E n t r y P o s i t i o n > < B o o k M a r k E x i t P o s i t i o n > 1 7 4 9 6 7 < / B o o k M a r k E x i t P o s i t i o n > < / C a p t i o n I t e m > < C a p t i o n I t e m > < I n t e r n a l I d > 7 b e a 9 5 1 3 - d 5 5 a - 4 b 3 0 - b a 6 2 - 5 6 0 b d 7 8 0 f b f 8 < / I n t e r n a l I d > < N a m e > M o v i e 1 I n t r o d u c t i o n _ V F 1 0 2 3 8 2 8 9 6 A?><>ILNDC=:F881 7 5 0 6 7 1 8 2 3 3 3 < / N a m e > < T e x t > A  ?><>ILN  DC=:F88  48=0<8G5A:>3>  ?@>A<>B@0  C2845BL,   :0:  1C45B  2K3;O45BL  B01;8F0  ?@8  ?@8<5=5=88  B>3>  8;8  8=>3>  20@80=B0. < / T e x t > < B o o k M a r k E n t r y N a m e > M o v i e 1 I n t r o d u c t i o n _ V F 1 0 2 3 8 2 8 9 6 A?><>ILNDC=:F881 7 5 0 6 7 < / B o o k M a r k E n t r y N a m e > < B o o k M a r k E x i t N a m e > M o v i e 1 I n t r o d u c t i o n _ V F 1 0 2 3 8 2 8 9 6 A?><>ILNDC=:F881 8 2 3 3 3 < / B o o k M a r k E x i t N a m e > < B o o k M a r k E n t r y P o s i t i o n > 1 7 5 0 6 7 < / B o o k M a r k E n t r y P o s i t i o n > < B o o k M a r k E x i t P o s i t i o n > 1 8 2 3 3 3 < / B o o k M a r k E x i t P o s i t i o n > < / C a p t i o n I t e m > < C a p t i o n I t e m > < I n t e r n a l I d > 2 4 7 4 4 d f b - 7 5 c 6 - 4 f a b - 8 5 5 2 - 7 7 5 8 4 c c b 6 5 a 4 < / I n t e r n a l I d > < N a m e > M o v i e 1 I n t r o d u c t i o n _ V F 1 0 2 3 8 2 8 9 6 "5:CI89AB8;L<=51 8 4 6 0 0 1 8 7 9 3 3 < / N a m e > < T e x t > "5:CI89  AB8;L  <=5  ?>4E>48B,   ?>MB><C  O  >AB0=>2;NAL  =0  =5<. < / T e x t > < B o o k M a r k E n t r y N a m e > M o v i e 1 I n t r o d u c t i o n _ V F 1 0 2 3 8 2 8 9 6 "5:CI89AB8;L<=51 8 4 6 0 0 < / B o o k M a r k E n t r y N a m e > < B o o k M a r k E x i t N a m e > M o v i e 1 I n t r o d u c t i o n _ V F 1 0 2 3 8 2 8 9 6 "5:CI89AB8;L<=51 8 7 9 3 3 < / B o o k M a r k E x i t N a m e > < B o o k M a r k E n t r y P o s i t i o n > 1 8 4 6 0 0 < / B o o k M a r k E n t r y P o s i t i o n > < B o o k M a r k E x i t P o s i t i o n > 1 8 7 9 3 3 < / B o o k M a r k E x i t P o s i t i o n > < / C a p t i o n I t e m > < C a p t i o n I t e m > < I n t e r n a l I d > f b 8 6 5 9 e 7 - 8 c 5 3 - 4 c 8 8 - a f e 5 - a c 4 7 2 1 e 0 1 1 0 f < / I n t e r n a l I d > < N a m e > M o v i e 1 I n t r o d u c t i o n _ V F 1 0 2 3 8 2 8 9 6 ><5@54>102;5=8O1 9 2 0 3 3 1 9 6 8 3 3 < / N a m e > < T e x t > >  <5@5  4>102;5=8O  40==KE  2  B01;8FC  >=0  C25;8G8205BAO  02B><0B8G5A:8. < / T e x t > < B o o k M a r k E n t r y N a m e > M o v i e 1 I n t r o d u c t i o n _ V F 1 0 2 3 8 2 8 9 6 ><5@54>102;5=8O1 9 2 0 3 3 < / B o o k M a r k E n t r y N a m e > < B o o k M a r k E x i t N a m e > M o v i e 1 I n t r o d u c t i o n _ V F 1 0 2 3 8 2 8 9 6 ><5@54>102;5=8O1 9 6 8 3 3 < / B o o k M a r k E x i t N a m e > < B o o k M a r k E n t r y P o s i t i o n > 1 9 2 0 3 3 < / B o o k M a r k E n t r y P o s i t i o n > < B o o k M a r k E x i t P o s i t i o n > 1 9 6 8 3 3 < / B o o k M a r k E x i t P o s i t i o n > < / C a p t i o n I t e m > < C a p t i o n I t e m > < I n t e r n a l I d > 1 f 2 9 6 9 c 1 - f 8 8 2 - 4 6 9 f - 9 d 4 8 - 6 7 4 3 6 a 5 1 4 d b f < / I n t e r n a l I d > < N a m e > M o v i e 1 I n t r o d u c t i o n _ V F 1 0 2 3 8 2 8 9 6 'B>1K4>1028BL21 9 6 9 3 3 2 0 2 5 0 0 < / N a m e > < T e x t > 'B>1K  4>1028BL  2  B01;8FC  =>2K9  AB>;15F,   4>AB0B>G=>  225AB8  40==K5  2  ?5@2K9  ?CAB>9  AB>;15F  A?@020. < / T e x t > < B o o k M a r k E n t r y N a m e > M o v i e 1 I n t r o d u c t i o n _ V F 1 0 2 3 8 2 8 9 6 'B>1K4>1028BL21 9 6 9 3 3 < / B o o k M a r k E n t r y N a m e > < B o o k M a r k E x i t N a m e > M o v i e 1 I n t r o d u c t i o n _ V F 1 0 2 3 8 2 8 9 6 'B>1K4>1028BL22 0 2 5 0 0 < / B o o k M a r k E x i t N a m e > < B o o k M a r k E n t r y P o s i t i o n > 1 9 6 9 3 3 < / B o o k M a r k E n t r y P o s i t i o n > < B o o k M a r k E x i t P o s i t i o n > 2 0 2 5 0 0 < / B o o k M a r k E x i t P o s i t i o n > < / C a p t i o n I t e m > < C a p t i o n I t e m > < I n t e r n a l I d > 3 c 9 8 5 7 a a - 2 7 4 2 - 4 8 f 4 - 8 2 3 c - 2 c 8 f c e 2 1 9 6 c 0 < / I n t e r n a l I d > < N a m e > M o v i e 1 I n t r o d u c t i o n _ V F 1 0 2 3 8 2 8 9 6 /2254C703>;>2>:2 0 2 6 0 0 2 0 8 3 6 7 < / N a m e > < T e x t > /  2254C  703>;>2>:  " ><8AA8O" ,   =06<C  :;028HC  ,   8  2  B01;8FC  1C45B  4>102;5=  =>2K9  AB>;15F. < / T e x t > < B o o k M a r k E n t r y N a m e > M o v i e 1 I n t r o d u c t i o n _ V F 1 0 2 3 8 2 8 9 6 /2254C703>;>2>:2 0 2 6 0 0 < / B o o k M a r k E n t r y N a m e > < B o o k M a r k E x i t N a m e > M o v i e 1 I n t r o d u c t i o n _ V F 1 0 2 3 8 2 8 9 6 /2254C703>;>2>:2 0 8 3 6 7 < / B o o k M a r k E x i t N a m e > < B o o k M a r k E n t r y P o s i t i o n > 2 0 2 6 0 0 < / B o o k M a r k E n t r y P o s i t i o n > < B o o k M a r k E x i t P o s i t i o n > 2 0 8 3 6 7 < / B o o k M a r k E x i t P o s i t i o n > < / C a p t i o n I t e m > < C a p t i o n I t e m > < I n t e r n a l I d > f e 8 c 6 d e f - c c 8 3 - 4 6 1 b - 9 0 7 2 - f c 0 0 f 3 a f b f 3 5 < / I n t e r n a l I d > < N a m e > M o v i e 1 I n t r o d u c t i o n _ V F 1 0 2 3 8 2 8 9 6 1@0B8B52=8<0=85: :2 0 8 4 6 7 2 1 2 2 3 3 < / N a m e > < T e x t > 1@0B8B5  2=8<0=85:   :  =5<C  C65  ?@8<5=5=>  D>@<0B8@>20=85. < / T e x t > < B o o k M a r k E n t r y N a m e > M o v i e 1 I n t r o d u c t i o n _ V F 1 0 2 3 8 2 8 9 6 1@0B8B52=8<0=85: :2 0 8 4 6 7 < / B o o k M a r k E n t r y N a m e > < B o o k M a r k E x i t N a m e > M o v i e 1 I n t r o d u c t i o n _ V F 1 0 2 3 8 2 8 9 6 1@0B8B52=8<0=85: :2 1 2 2 3 3 < / B o o k M a r k E x i t N a m e > < B o o k M a r k E n t r y P o s i t i o n > 2 0 8 4 6 7 < / B o o k M a r k E n t r y P o s i t i o n > < B o o k M a r k E x i t P o s i t i o n > 2 1 2 2 3 3 < / B o o k M a r k E x i t P o s i t i o n > < / C a p t i o n I t e m > < C a p t i o n I t e m > < I n t e r n a l I d > b 8 f b 4 e e d - 9 5 5 e - 4 7 9 3 - 9 9 c 8 - 7 0 5 1 1 9 9 7 9 9 0 c < / I n t e r n a l I d > < N a m e > M o v i e 1 I n t r o d u c t i o n _ V F 1 0 2 3 8 2 8 9 6 'B>1K4>1028BL=>2CN2 1 2 3 3 3 2 1 5 9 0 0 < / N a m e > < T e x t > 'B>1K  4>1028BL  =>2CN  AB@>:C  2  =86=NN  G0ABL  B01;8FK,   O< / T e x t > < B o o k M a r k E n t r y N a m e > M o v i e 1 I n t r o d u c t i o n _ V F 1 0 2 3 8 2 8 9 6 'B>1K4>1028BL=>2CN2 1 2 3 3 3 < / B o o k M a r k E n t r y N a m e > < B o o k M a r k E x i t N a m e > M o v i e 1 I n t r o d u c t i o n _ V F 1 0 2 3 8 2 8 9 6 'B>1K4>1028BL=>2CN2 1 5 9 0 0 < / B o o k M a r k E x i t N a m e > < B o o k M a r k E n t r y P o s i t i o n > 2 1 2 3 3 3 < / B o o k M a r k E n t r y P o s i t i o n > < B o o k M a r k E x i t P o s i t i o n > 2 1 5 9 0 0 < / B o o k M a r k E x i t P o s i t i o n > < / C a p t i o n I t e m > < C a p t i o n I t e m > < I n t e r n a l I d > 6 6 6 5 f 2 1 5 - a c 0 9 - 4 d 7 7 - 9 e 3 f - f 3 9 3 6 5 0 e d 8 a 9 < / I n t e r n a l I d > < N a m e > M o v i e 1 I n t r o d u c t i o n _ V F 1 0 2 3 8 2 8 9 6 CAB0=02;820N:C@A>@22 1 6 0 0 0 2 2 0 0 0 0 < / N a m e > < T e x t > CAB0=02;820N  :C@A>@  2  OG59:C  ?>4  ?>A;54=59  AB@>:>9,   22>6C  40==K5  8< / T e x t > < B o o k M a r k E n t r y N a m e > M o v i e 1 I n t r o d u c t i o n _ V F 1 0 2 3 8 2 8 9 6 CAB0=02;820N:C@A>@22 1 6 0 0 0 < / B o o k M a r k E n t r y N a m e > < B o o k M a r k E x i t N a m e > M o v i e 1 I n t r o d u c t i o n _ V F 1 0 2 3 8 2 8 9 6 CAB0=02;820N:C@A>@22 2 0 0 0 0 < / B o o k M a r k E x i t N a m e > < B o o k M a r k E n t r y P o s i t i o n > 2 1 6 0 0 0 < / B o o k M a r k E n t r y P o s i t i o n > < B o o k M a r k E x i t P o s i t i o n > 2 2 0 0 0 0 < / B o o k M a r k E x i t P o s i t i o n > < / C a p t i o n I t e m > < C a p t i o n I t e m > < I n t e r n a l I d > 4 7 8 7 5 f e 9 - b 4 4 6 - 4 c 8 8 - 8 0 8 7 - b 8 1 c 9 4 6 a 5 9 1 9 < / I n t e r n a l I d > < N a m e > M o v i e 1 I n t r o d u c t i o n _ V F 1 0 2 3 8 2 8 9 6 =068<0N:;028HC. 2 2 0 1 0 0 2 2 6 0 0 0 < / N a m e > < T e x t > =068<0N  :;028HC  .     @57C;LB0B5  ?>O2;O5BAO  =>20O  AB@>:0,   >BD>@<0B8@>20==0O  =C6=K<< / T e x t > < B o o k M a r k E n t r y N a m e > M o v i e 1 I n t r o d u c t i o n _ V F 1 0 2 3 8 2 8 9 6 =068<0N:;028HC. 2 2 0 1 0 0 < / B o o k M a r k E n t r y N a m e > < B o o k M a r k E x i t N a m e > M o v i e 1 I n t r o d u c t i o n _ V F 1 0 2 3 8 2 8 9 6 =068<0N:;028HC. 2 2 6 0 0 0 < / B o o k M a r k E x i t N a m e > < B o o k M a r k E n t r y P o s i t i o n > 2 2 0 1 0 0 < / B o o k M a r k E n t r y P o s i t i o n > < B o o k M a r k E x i t P o s i t i o n > 2 2 6 0 0 0 < / B o o k M a r k E x i t P o s i t i o n > < / C a p t i o n I t e m > < C a p t i o n I t e m > < I n t e r n a l I d > e b a 6 d d 3 c - f 2 0 d - 4 f 9 f - a 0 0 5 - 9 3 6 c b 4 e d 0 2 7 d < / I n t e r n a l I d > < N a m e > M o v i e 1 I n t r o d u c t i o n _ V F 1 0 2 3 8 2 8 9 6 >1@07><. >102;OBLAB>;1FK2 2 6 1 0 0 2 3 0 6 0 0 < / N a m e > < T e x t > >1@07><.   >102;OBL  AB>;1FK  8  AB@>:8  2=CB@L  B01;8FK  B0:  65  ;53:>. < / T e x t > < B o o k M a r k E n t r y N a m e > M o v i e 1 I n t r o d u c t i o n _ V F 1 0 2 3 8 2 8 9 6 >1@07><. >102;OBLAB>;1FK2 2 6 1 0 0 < / B o o k M a r k E n t r y N a m e > < B o o k M a r k E x i t N a m e > M o v i e 1 I n t r o d u c t i o n _ V F 1 0 2 3 8 2 8 9 6 >1@07><. >102;OBLAB>;1FK2 3 0 6 0 0 < / B o o k M a r k E x i t N a m e > < B o o k M a r k E n t r y P o s i t i o n > 2 2 6 1 0 0 < / B o o k M a r k E n t r y P o s i t i o n > < B o o k M a r k E x i t P o s i t i o n > 2 3 0 6 0 0 < / B o o k M a r k E x i t P o s i t i o n > < / C a p t i o n I t e m > < C a p t i o n I t e m > < I n t e r n a l I d > 4 f 5 b c 4 d 5 - 4 f 1 3 - 4 9 8 a - 8 2 b 1 - 8 2 a 5 1 b 5 7 0 0 7 9 < / I n t e r n a l I d > < N a m e > M o v i e 1 I n t r o d u c t i o n _ V F 1 0 2 3 8 2 8 9 6 A;8<=5=C65=2 3 0 7 0 0 2 3 6 8 0 0 < / N a m e > < T e x t > A;8  <=5  =C65=  =>2K9  AB>;15F,   O  2K45;ON  OG59:C  A?@020  >B  B>3>  <5AB0,   :C40  53>  B@51C5BAO  2AB028BL, < / T e x t > < B o o k M a r k E n t r y N a m e > M o v i e 1 I n t r o d u c t i o n _ V F 1 0 2 3 8 2 8 9 6 A;8<=5=C65=2 3 0 7 0 0 < / B o o k M a r k E n t r y N a m e > < B o o k M a r k E x i t N a m e > M o v i e 1 I n t r o d u c t i o n _ V F 1 0 2 3 8 2 8 9 6 A;8<=5=C65=2 3 6 8 0 0 < / B o o k M a r k E x i t N a m e > < B o o k M a r k E n t r y P o s i t i o n > 2 3 0 7 0 0 < / B o o k M a r k E n t r y P o s i t i o n > < B o o k M a r k E x i t P o s i t i o n > 2 3 6 8 0 0 < / B o o k M a r k E x i t P o s i t i o n > < / C a p t i o n I t e m > < C a p t i o n I t e m > < I n t e r n a l I d > 9 e 5 e c 2 9 b - 4 c d 9 - 4 3 c a - 8 f 9 b - 5 a c 4 5 c b 5 f 8 9 8 < / I n t e r n a l I d > < N a m e > M o v i e 1 I n t r o d u c t i o n _ V F 1 0 2 3 8 2 8 9 6 I5;:0N55?@02>92 3 6 9 0 0 2 4 2 8 6 7 < / N a m e > < T e x t > I5;:0N  55  ?@02>9  :=>?:>9  <KH8,   =02>6C  C:070B5;L  <KH8  =0  :><0=4C  " AB028BL"   8  2K18@0N  20@80=B< / T e x t > < B o o k M a r k E n t r y N a m e > M o v i e 1 I n t r o d u c t i o n _ V F 1 0 2 3 8 2 8 9 6 I5;:0N55?@02>92 3 6 9 0 0 < / B o o k M a r k E n t r y N a m e > < B o o k M a r k E x i t N a m e > M o v i e 1 I n t r o d u c t i o n _ V F 1 0 2 3 8 2 8 9 6 I5;:0N55?@02>92 4 2 8 6 7 < / B o o k M a r k E x i t N a m e > < B o o k M a r k E n t r y P o s i t i o n > 2 3 6 9 0 0 < / B o o k M a r k E n t r y P o s i t i o n > < B o o k M a r k E x i t P o s i t i o n > 2 4 2 8 6 7 < / B o o k M a r k E x i t P o s i t i o n > < / C a p t i o n I t e m > < C a p t i o n I t e m > < I n t e r n a l I d > 6 2 d b f 5 2 b - a 1 4 c - 4 0 8 d - 8 7 c 2 - 5 f 3 3 2 8 7 4 0 0 d 3 < / I n t e r n a l I d > < N a m e > M o v i e 1 I n t r o d u c t i o n _ V F 1 0 2 3 8 2 8 9 6 " !B>;1FKB01;8FKA;520" . 2 4 2 9 6 7 2 4 7 7 0 0 < / N a m e > < T e x t > " !B>;1FK  B01;8FK  A;520" .     @57C;LB0B5  2  B01;8F5  ?>O2;O5BAO  =>2K9  AB>;15F. < / T e x t > < B o o k M a r k E n t r y N a m e > M o v i e 1 I n t r o d u c t i o n _ V F 1 0 2 3 8 2 8 9 6 " !B>;1FKB01;8FKA;520" . 2 4 2 9 6 7 < / B o o k M a r k E n t r y N a m e > < B o o k M a r k E x i t N a m e > M o v i e 1 I n t r o d u c t i o n _ V F 1 0 2 3 8 2 8 9 6 " !B>;1FKB01;8FKA;520" . 2 4 7 7 0 0 < / B o o k M a r k E x i t N a m e > < B o o k M a r k E n t r y P o s i t i o n > 2 4 2 9 6 7 < / B o o k M a r k E n t r y P o s i t i o n > < B o o k M a r k E x i t P o s i t i o n > 2 4 7 7 0 0 < / B o o k M a r k E x i t P o s i t i o n > < / C a p t i o n I t e m > < C a p t i o n I t e m > < I n t e r n a l I d > 1 e 1 8 d 6 7 c - b 1 f 4 - 4 6 f e - 8 0 7 0 - e d 9 c 0 7 4 7 3 8 c 3 < / I n t e r n a l I d > < N a m e > M o v i e 1 I n t r o d u c t i o n _ V F 1 0 2 3 8 2 8 9 6 'B>1K2AB028BL=>2CN2 4 7 8 0 0 2 5 3 6 3 3 < / N a m e > < T e x t > 'B>1K  2AB028BL  =>2CN  AB@>:C  2>B  AN40,   4>AB0B>G=>  I5;:=CBL  ?@02>9  :=>?:>9  <KH8, < / T e x t > < B o o k M a r k E n t r y N a m e > M o v i e 1 I n t r o d u c t i o n _ V F 1 0 2 3 8 2 8 9 6 'B>1K2AB028BL=>2CN2 4 7 8 0 0 < / B o o k M a r k E n t r y N a m e > < B o o k M a r k E x i t N a m e > M o v i e 1 I n t r o d u c t i o n _ V F 1 0 2 3 8 2 8 9 6 'B>1K2AB028BL=>2CN2 5 3 6 3 3 < / B o o k M a r k E x i t N a m e > < B o o k M a r k E n t r y P o s i t i o n > 2 4 7 8 0 0 < / B o o k M a r k E n t r y P o s i t i o n > < B o o k M a r k E x i t P o s i t i o n > 2 5 3 6 3 3 < / B o o k M a r k E x i t P o s i t i o n > < / C a p t i o n I t e m > < C a p t i o n I t e m > < I n t e r n a l I d > 9 d c f 4 b 6 6 - e b f f - 4 f 7 0 - a 0 a 5 - 1 a 7 0 8 1 1 9 1 c a 2 < / I n t e r n a l I d > < N a m e > M o v i e 1 I n t r o d u c t i o n _ V F 1 0 2 3 8 2 8 9 6 =025AB8C:070B5;L<KH82 5 3 7 3 3 2 5 9 2 6 7 < / N a m e > < T e x t > =025AB8  C:070B5;L  <KH8  =0  :><0=4C  " AB028BL"   8  2K1@0BL  20@80=B  " !B@>:8  B01;8FK  2KH5" . < / T e x t > < B o o k M a r k E n t r y N a m e > M o v i e 1 I n t r o d u c t i o n _ V F 1 0 2 3 8 2 8 9 6 =025AB8C:070B5;L<KH82 5 3 7 3 3 < / B o o k M a r k E n t r y N a m e > < B o o k M a r k E x i t N a m e > M o v i e 1 I n t r o d u c t i o n _ V F 1 0 2 3 8 2 8 9 6 =025AB8C:070B5;L<KH82 5 9 2 6 7 < / B o o k M a r k E x i t N a m e > < B o o k M a r k E n t r y P o s i t i o n > 2 5 3 7 3 3 < / B o o k M a r k E n t r y P o s i t i o n > < B o o k M a r k E x i t P o s i t i o n > 2 5 9 2 6 7 < / B o o k M a r k E x i t P o s i t i o n > < / C a p t i o n I t e m > < C a p t i o n I t e m > < I n t e r n a l I d > 1 9 1 b 3 8 e b - 9 f 4 f - 4 1 1 7 - b c d 3 - 6 7 0 d c f 9 4 2 9 c d < / I n t e r n a l I d > < N a m e > M o v i e 1 I n t r o d u c t i o n _ V F 1 0 2 3 8 2 8 9 6 #<5=LH8BL@07<5@KB01;8FK2 5 9 3 6 7 2 6 5 5 0 0 < / N a m e > < T e x t > #<5=LH8BL  @07<5@K  B01;8FK  B0:  65  ?@>AB>.   @54?>;>68<,   MB>B  =>2K9  AB>;15F  A?@020  <=5  =5  =C65=. < / T e x t > < B o o k M a r k E n t r y N a m e > M o v i e 1 I n t r o d u c t i o n _ V F 1 0 2 3 8 2 8 9 6 #<5=LH8BL@07<5@KB01;8FK2 5 9 3 6 7 < / B o o k M a r k E n t r y N a m e > < B o o k M a r k E x i t N a m e > M o v i e 1 I n t r o d u c t i o n _ V F 1 0 2 3 8 2 8 9 6 #<5=LH8BL@07<5@KB01;8FK2 6 5 5 0 0 < / B o o k M a r k E x i t N a m e > < B o o k M a r k E n t r y P o s i t i o n > 2 5 9 3 6 7 < / B o o k M a r k E n t r y P o s i t i o n > < B o o k M a r k E x i t P o s i t i o n > 2 6 5 5 0 0 < / B o o k M a r k E x i t P o s i t i o n > < / C a p t i o n I t e m > < C a p t i o n I t e m > < I n t e r n a l I d > f 6 2 0 d b 4 2 - b 9 d 4 - 4 8 d 3 - 9 f b d - c b 0 1 8 d a 1 a 8 d c < / I n t e r n a l I d > < N a m e > M o v i e 1 I n t r o d u c t i o n _ V F 1 0 2 3 8 2 8 9 6 /?@>AB>I5;:0N2 6 5 6 0 0 2 6 9 3 0 0 < / N a m e > < T e x t > /  ?@>AB>  I5;:0N  53>  ?@02>9  :=>?:>9  <KH8,   =02>6C  C:070B5;L< / T e x t > < B o o k M a r k E n t r y N a m e > M o v i e 1 I n t r o d u c t i o n _ V F 1 0 2 3 8 2 8 9 6 /?@>AB>I5;:0N2 6 5 6 0 0 < / B o o k M a r k E n t r y N a m e > < B o o k M a r k E x i t N a m e > M o v i e 1 I n t r o d u c t i o n _ V F 1 0 2 3 8 2 8 9 6 /?@>AB>I5;:0N2 6 9 3 0 0 < / B o o k M a r k E x i t N a m e > < B o o k M a r k E n t r y P o s i t i o n > 2 6 5 6 0 0 < / B o o k M a r k E n t r y P o s i t i o n > < B o o k M a r k E x i t P o s i t i o n > 2 6 9 3 0 0 < / B o o k M a r k E x i t P o s i t i o n > < / C a p t i o n I t e m > < C a p t i o n I t e m > < I n t e r n a l I d > 7 a d 9 c 7 6 3 - 7 8 7 a - 4 0 6 2 - 9 1 d 8 - a 8 7 3 8 9 3 a 3 1 7 a < / I n t e r n a l I d > < N a m e > M o v i e 1 I n t r o d u c t i o n _ V F 1 0 2 3 8 2 8 9 6 <KH8=0:><0=4C2 6 9 4 0 0 2 7 3 4 3 3 < / N a m e > < T e x t > <KH8  =0  :><0=4C  " #40;8BL"   8  2K18@0N  20@80=B  " !B>;1FK  B01;8FK" . < / T e x t > < B o o k M a r k E n t r y N a m e > M o v i e 1 I n t r o d u c t i o n _ V F 1 0 2 3 8 2 8 9 6 <KH8=0:><0=4C2 6 9 4 0 0 < / B o o k M a r k E n t r y N a m e > < B o o k M a r k E x i t N a m e > M o v i e 1 I n t r o d u c t i o n _ V F 1 0 2 3 8 2 8 9 6 <KH8=0:><0=4C2 7 3 4 3 3 < / B o o k M a r k E x i t N a m e > < B o o k M a r k E n t r y P o s i t i o n > 2 6 9 4 0 0 < / B o o k M a r k E n t r y P o s i t i o n > < B o o k M a r k E x i t P o s i t i o n > 2 7 3 4 3 3 < / B o o k M a r k E x i t P o s i t i o n > < / C a p t i o n I t e m > < C a p t i o n I t e m > < I n t e r n a l I d > c 3 f 1 6 5 2 7 - 1 f 3 f - 4 d e a - b f 5 a - 4 7 8 2 5 f 5 a 0 9 4 a < / I n t e r n a l I d > < N a m e > M o v i e 1 I n t r o d u c t i o n _ V F 1 0 2 3 8 2 8 9 6 1@0B8B52=8<0=85: D>@<0B8@>20=852 7 3 5 3 3 2 8 0 5 0 0 < / N a m e > < T e x t > 1@0B8B5  2=8<0=85:   D>@<0B8@>20=85  2  2845  B01;8FK  C40;5=>  02B><0B8G5A:8.   "5?5@L  O  C40;N  MBC  =>2CN  AB@>:C. < / T e x t > < B o o k M a r k E n t r y N a m e > M o v i e 1 I n t r o d u c t i o n _ V F 1 0 2 3 8 2 8 9 6 1@0B8B52=8<0=85: D>@<0B8@>20=852 7 3 5 3 3 < / B o o k M a r k E n t r y N a m e > < B o o k M a r k E x i t N a m e > M o v i e 1 I n t r o d u c t i o n _ V F 1 0 2 3 8 2 8 9 6 1@0B8B52=8<0=85: D>@<0B8@>20=852 8 0 5 0 0 < / B o o k M a r k E x i t N a m e > < B o o k M a r k E n t r y P o s i t i o n > 2 7 3 5 3 3 < / B o o k M a r k E n t r y P o s i t i o n > < B o o k M a r k E x i t P o s i t i o n > 2 8 0 5 0 0 < / B o o k M a r k E x i t P o s i t i o n > < / C a p t i o n I t e m > < C a p t i o n I t e m > < I n t e r n a l I d > a f 9 9 1 1 4 7 - b f 8 b - 4 4 b e - 8 7 0 2 - 1 7 a 9 9 9 1 c 9 a 4 a < / I n t e r n a l I d > < N a m e > M o v i e 1 I n t r o d u c t i o n _ V F 1 0 2 3 8 2 8 9 6 /I5;:0N552 8 0 6 0 0 2 8 8 4 3 3 < / N a m e > < T e x t > /  I5;:0N  55  ?@02>9  :=>?:>9  <KH8,   2K18@0N  :><0=4C  " #40;8BL"   8  20@80=B  " !B@>:8  B01;8FK" .   !B@>:0  C40;5=0. < / T e x t > < B o o k M a r k E n t r y N a m e > M o v i e 1 I n t r o d u c t i o n _ V F 1 0 2 3 8 2 8 9 6 /I5;:0N552 8 0 6 0 0 < / B o o k M a r k E n t r y N a m e > < B o o k M a r k E x i t N a m e > M o v i e 1 I n t r o d u c t i o n _ V F 1 0 2 3 8 2 8 9 6 /I5;:0N552 8 8 4 3 3 < / B o o k M a r k E x i t N a m e > < B o o k M a r k E n t r y P o s i t i o n > 2 8 0 6 0 0 < / B o o k M a r k E n t r y P o s i t i o n > < B o o k M a r k E x i t P o s i t i o n > 2 8 8 4 3 3 < / B o o k M a r k E x i t P o s i t i o n > < / C a p t i o n I t e m > < C a p t i o n I t e m > < I n t e r n a l I d > 4 7 8 d d 6 e f - 9 0 8 2 - 4 6 9 a - a c 2 9 - 9 1 5 d c c 2 0 5 4 f 8 < / I n t e r n a l I d > < N a m e > M o v i e 1 I n t r o d u c t i o n _ V F 1 0 2 3 8 2 8 9 6 I5>4=8<?@58<CI5AB2><2 8 8 5 3 3 2 9 5 3 3 3 < / N a m e > < T e x t > I5  >4=8<  ?@58<CI5AB2><  B01;8F  O2;ONBAO  8E  703>;>2:8  ( 2  40==><  A;CG05�    " !B@0=0" ,   " @>4025F"   8  B0:  40;55) . < / T e x t > < B o o k M a r k E n t r y N a m e > M o v i e 1 I n t r o d u c t i o n _ V F 1 0 2 3 8 2 8 9 6 I5>4=8<?@58<CI5AB2><2 8 8 5 3 3 < / B o o k M a r k E n t r y N a m e > < B o o k M a r k E x i t N a m e > M o v i e 1 I n t r o d u c t i o n _ V F 1 0 2 3 8 2 8 9 6 I5>4=8<?@58<CI5AB2><2 9 5 3 3 3 < / B o o k M a r k E x i t N a m e > < B o o k M a r k E n t r y P o s i t i o n > 2 8 8 5 3 3 < / B o o k M a r k E n t r y P o s i t i o n > < B o o k M a r k E x i t P o s i t i o n > 2 9 5 3 3 3 < / B o o k M a r k E x i t P o s i t i o n > < / C a p t i o n I t e m > < C a p t i o n I t e m > < I n t e r n a l I d > d 4 d d 3 a a d - f 1 8 4 - 4 d 3 f - 8 d a 8 - 0 e 5 8 0 1 f a 2 2 7 a < / I n t e r n a l I d > < N a m e > M o v i e 1 I n t r o d u c t i o n _ V F 1 0 2 3 8 2 8 9 6 @8?@>:@CB:5B01;8FK2 9 5 4 3 3 2 9 9 5 0 0 < / N a m e > < T e x t > @8  ?@>:@CB:5  B01;8FK  2=87  703>;>2:8  AB>;1F>2  >AB0NBAO  =0  284C, < / T e x t > < B o o k M a r k E n t r y N a m e > M o v i e 1 I n t r o d u c t i o n _ V F 1 0 2 3 8 2 8 9 6 @8?@>:@CB:5B01;8FK2 9 5 4 3 3 < / B o o k M a r k E n t r y N a m e > < B o o k M a r k E x i t N a m e > M o v i e 1 I n t r o d u c t i o n _ V F 1 0 2 3 8 2 8 9 6 @8?@>:@CB:5B01;8FK2 9 9 5 0 0 < / B o o k M a r k E x i t N a m e > < B o o k M a r k E n t r y P o s i t i o n > 2 9 5 4 3 3 < / B o o k M a r k E n t r y P o s i t i o n > < B o o k M a r k E x i t P o s i t i o n > 2 9 9 5 0 0 < / B o o k M a r k E x i t P o s i t i o n > < / C a p t i o n I t e m > < C a p t i o n I t e m > < I n t e r n a l I d > f b e c e 6 2 d - a b 0 c - 4 9 f 9 - 8 2 3 2 - 4 5 1 5 6 a 7 a 6 4 6 6 < / I n t e r n a l I d > < N a m e > M o v i e 1 I n t r o d u c t i o n _ V F 1 0 2 3 8 2 8 9 6 ?>MB><C2A5340?>=OB=>, 2 9 9 6 0 0 3 0 6 0 6 7 < / N a m e > < T e x t > ?>MB><C  2A5340  ?>=OB=>,   GB>  >7=0G0NB  B5  8;8  8=K5  40==K5.   AB0B8,   MB>B  AB>;15F  <>6=>  ;53:>  ?5@58<5=>20BL. < / T e x t > < B o o k M a r k E n t r y N a m e > M o v i e 1 I n t r o d u c t i o n _ V F 1 0 2 3 8 2 8 9 6 ?>MB><C2A5340?>=OB=>, 2 9 9 6 0 0 < / B o o k M a r k E n t r y N a m e > < B o o k M a r k E x i t N a m e > M o v i e 1 I n t r o d u c t i o n _ V F 1 0 2 3 8 2 8 9 6 ?>MB><C2A5340?>=OB=>, 3 0 6 0 6 7 < / B o o k M a r k E x i t N a m e > < B o o k M a r k E n t r y P o s i t i o n > 2 9 9 6 0 0 < / B o o k M a r k E n t r y P o s i t i o n > < B o o k M a r k E x i t P o s i t i o n > 3 0 6 0 6 7 < / B o o k M a r k E x i t P o s i t i o n > < / C a p t i o n I t e m > < C a p t i o n I t e m > < I n t e r n a l I d > d 1 b f b 9 4 9 - 4 5 1 4 - 4 9 4 6 - 8 9 7 c - 0 3 c f 4 b d b e 4 e 7 < / I n t e r n a l I d > < N a m e > M o v i e 1 I n t r o d u c t i o n _ V F 1 0 2 3 8 2 8 9 6 >C<>;G0=8N5<C3 0 6 1 6 7 3 1 1 9 0 0 < / N a m e > < T e x t > >  C<>;G0=8N  5<C  1K;>  ?@8A2>5=>  8<O  " !B>;15F  1 " .   >AB0B>G=>  ?@>AB>  225AB8  =>2>5  8<O     8  3>B>2>. < / T e x t > < B o o k M a r k E n t r y N a m e > M o v i e 1 I n t r o d u c t i o n _ V F 1 0 2 3 8 2 8 9 6 >C<>;G0=8N5<C3 0 6 1 6 7 < / B o o k M a r k E n t r y N a m e > < B o o k M a r k E x i t N a m e > M o v i e 1 I n t r o d u c t i o n _ V F 1 0 2 3 8 2 8 9 6 >C<>;G0=8N5<C3 1 1 9 0 0 < / B o o k M a r k E x i t N a m e > < B o o k M a r k E n t r y P o s i t i o n > 3 0 6 1 6 7 < / B o o k M a r k E n t r y P o s i t i o n > < B o o k M a r k E x i t P o s i t i o n > 3 1 1 9 0 0 < / B o o k M a r k E x i t P o s i t i o n > < / C a p t i o n I t e m > < C a p t i o n I t e m > < I n t e r n a l I d > b f 0 8 e e 4 3 - 7 d d 7 - 4 b f d - 9 3 8 8 - e b a f 1 4 d 8 a e a 7 < / I n t e r n a l I d > < N a m e > M o v i e 1 I n t r o d u c t i o n _ V F 1 0 2 3 8 2 8 9 6 KC2845;8, :0:3 1 5 6 6 7 3 2 2 4 0 0 < / N a m e > < T e x t > K  C2845;8,   :0:  A>740BL  B01;8FC  =0  1075  C65  ACI5AB2CNI8E  40==KE,   >4=0:>  B01;8FK  <>6=>  A>74020BL  8  A  =C;O. < / T e x t > < B o o k M a r k E n t r y N a m e > M o v i e 1 I n t r o d u c t i o n _ V F 1 0 2 3 8 2 8 9 6 KC2845;8, :0:3 1 5 6 6 7 < / B o o k M a r k E n t r y N a m e > < B o o k M a r k E x i t N a m e > M o v i e 1 I n t r o d u c t i o n _ V F 1 0 2 3 8 2 8 9 6 KC2845;8, :0:3 2 2 4 0 0 < / B o o k M a r k E x i t N a m e > < B o o k M a r k E n t r y P o s i t i o n > 3 1 5 6 6 7 < / B o o k M a r k E n t r y P o s i t i o n > < B o o k M a r k E x i t P o s i t i o n > 3 2 2 4 0 0 < / B o o k M a r k E x i t P o s i t i o n > < / C a p t i o n I t e m > < C a p t i o n I t e m > < I n t e r n a l I d > 7 b b c e d f c - b f c 7 - 4 a 6 a - a 3 9 4 - b 3 9 3 a 4 7 2 2 1 f 6 < / I n t e r n a l I d > < N a m e > M o v i e 1 I n t r o d u c t i o n _ V F 1 0 2 3 8 2 8 9 6 !=0G0;0O?@>AB>3 2 2 5 0 0 3 2 9 0 3 3 < / N a m e > < T e x t > !=0G0;0  O  ?@>AB>  2254C  703>;>2:8  ( " 20@B0;  1 " ,   " 20@B0;  2 " ,   " 20@B0;  3 "   8  " 20@B0;  4 " ) , < / T e x t > < B o o k M a r k E n t r y N a m e > M o v i e 1 I n t r o d u c t i o n _ V F 1 0 2 3 8 2 8 9 6 !=0G0;0O?@>AB>3 2 2 5 0 0 < / B o o k M a r k E n t r y N a m e > < B o o k M a r k E x i t N a m e > M o v i e 1 I n t r o d u c t i o n _ V F 1 0 2 3 8 2 8 9 6 !=0G0;0O?@>AB>3 2 9 0 3 3 < / B o o k M a r k E x i t N a m e > < B o o k M a r k E n t r y P o s i t i o n > 3 2 2 5 0 0 < / B o o k M a r k E n t r y P o s i t i o n > < B o o k M a r k E x i t P o s i t i o n > 3 2 9 0 3 3 < / B o o k M a r k E x i t P o s i t i o n > < / C a p t i o n I t e m > < C a p t i o n I t e m > < I n t e r n a l I d > 8 b 2 b 3 c 5 4 - 6 f e 1 - 4 5 4 3 - 8 4 f 8 - 3 8 d d 2 c c 7 1 c b e < / I n t e r n a l I d > < N a m e > M o v i e 1 I n t r o d u c t i o n _ V F 1 0 2 3 8 2 8 9 6 70B5<2K45;N40==K5, 3 2 9 1 3 3 3 3 6 7 3 3 < / N a m e > < T e x t > 70B5<  2K45;N  40==K5,   >B:@>N  2:;04:C  " AB02:0" ,   =06<C  :=>?:C  " "01;8F0" ,   CAB0=>2;N  D;06>:  " "01;8F0  A  703>;>2:0<8" , < / T e x t > < B o o k M a r k E n t r y N a m e > M o v i e 1 I n t r o d u c t i o n _ V F 1 0 2 3 8 2 8 9 6 70B5<2K45;N40==K5, 3 2 9 1 3 3 < / B o o k M a r k E n t r y N a m e > < B o o k M a r k E x i t N a m e > M o v i e 1 I n t r o d u c t i o n _ V F 1 0 2 3 8 2 8 9 6 70B5<2K45;N40==K5, 3 3 6 7 3 3 < / B o o k M a r k E x i t N a m e > < B o o k M a r k E n t r y P o s i t i o n > 3 2 9 1 3 3 < / B o o k M a r k E n t r y P o s i t i o n > < B o o k M a r k E x i t P o s i t i o n > 3 3 6 7 3 3 < / B o o k M a r k E x i t P o s i t i o n > < / C a p t i o n I t e m > < C a p t i o n I t e m > < I n t e r n a l I d > 2 a e 2 5 d 3 d - b a a 1 - 4 7 8 0 - 8 9 e c - 5 7 2 5 a c f 1 8 9 1 0 < / I n t e r n a l I d > < N a m e > M o v i e 1 I n t r o d u c t i o n _ V F 1 0 2 3 8 2 8 9 6 =06<C:=>?:C" " �  3 3 6 8 3 3 3 4 4 7 6 7 < / N a m e > < T e x t > =06<C  :=>?:C  " " �    8  <>6=>  ?@8ABC?0BL  :  @01>B5  A  =>2>9  B01;8F59.   "5?5@L  =C6=>  B>;L:>  @0AH8@8BL  55  ?CB5<  22>40  40==KE. < / T e x t > < B o o k M a r k E n t r y N a m e > M o v i e 1 I n t r o d u c t i o n _ V F 1 0 2 3 8 2 8 9 6 =06<C:=>?:C" " �  3 3 6 8 3 3 < / B o o k M a r k E n t r y N a m e > < B o o k M a r k E x i t N a m e > M o v i e 1 I n t r o d u c t i o n _ V F 1 0 2 3 8 2 8 9 6 =06<C:=>?:C" " �  3 4 4 7 6 7 < / B o o k M a r k E x i t N a m e > < B o o k M a r k E n t r y P o s i t i o n > 3 3 6 8 3 3 < / B o o k M a r k E n t r y P o s i t i o n > < B o o k M a r k E x i t P o s i t i o n > 3 4 4 7 6 7 < / B o o k M a r k E x i t P o s i t i o n > < / C a p t i o n I t e m > < C a p t i o n I t e m > < I n t e r n a l I d > e 2 6 3 0 9 9 8 - 8 1 0 2 - 4 5 4 2 - 9 2 8 9 - 2 1 f f 8 0 5 e 5 5 0 e < / I n t e r n a l I d > < N a m e > M o v i e 1 I n t r o d u c t i o n _ V F 1 0 2 3 8 2 8 9 6 0;LH5<K@0AA<>B@8<3 4 4 8 6 7 3 4 9 2 5 0 < / N a m e > < T e x t > 0;LH5  <K  @0AA<>B@8<  A>@B8@>2:C  8  D8;LB@0F8N  40==KE  2  B01;8F0E. < / T e x t > < B o o k M a r k E n t r y N a m e > M o v i e 1 I n t r o d u c t i o n _ V F 1 0 2 3 8 2 8 9 6 0;LH5<K@0AA<>B@8<3 4 4 8 6 7 < / B o o k M a r k E n t r y N a m e > < B o o k M a r k E x i t N a m e > M o v i e 1 I n t r o d u c t i o n _ V F 1 0 2 3 8 2 8 9 6 0;LH5<K@0AA<>B@8<3 4 9 2 5 0 < / B o o k M a r k E x i t N a m e > < B o o k M a r k E n t r y P o s i t i o n > 3 4 4 8 6 7 < / B o o k M a r k E n t r y P o s i t i o n > < B o o k M a r k E x i t P o s i t i o n > 3 4 9 2 5 0 < / B o o k M a r k E x i t P o s i t i o n > < / C a p t i o n I t e m > < / C a p t i o n I t e m s > < / C a p t i o n I t e m s L i s t > 
</file>

<file path=customXml/itemProps1.xml><?xml version="1.0" encoding="utf-8"?>
<ds:datastoreItem xmlns:ds="http://schemas.openxmlformats.org/officeDocument/2006/customXml" ds:itemID="{9484A752-A076-4E8E-ACC5-22D4BED180C9}">
  <ds:schemaRefs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0A47F39-267D-44AC-A268-4914A4E5CBEE}">
  <ds:schemaRefs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7AE49CA0-06AC-4416-A342-3472D3468C0F}">
  <ds:schemaRefs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752A082F-56AD-458B-88EC-09B9D90F469B}">
  <ds:schemaRefs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Office2010_training_template</Template>
  <TotalTime>0</TotalTime>
  <Words>4158</Words>
  <Application>Microsoft Office PowerPoint</Application>
  <PresentationFormat>On-screen Show (4:3)</PresentationFormat>
  <Paragraphs>371</Paragraphs>
  <Slides>22</Slides>
  <Notes>22</Notes>
  <HiddenSlides>1</HiddenSlides>
  <MMClips>4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Office2010_training_template</vt:lpstr>
      <vt:lpstr>1_Office2010_training_template</vt:lpstr>
      <vt:lpstr>Подготовка</vt:lpstr>
      <vt:lpstr>Обучение Microsoft® Excel® 2010</vt:lpstr>
      <vt:lpstr>Содержание курса</vt:lpstr>
      <vt:lpstr>Общие сведения: помощь в управлении данными</vt:lpstr>
      <vt:lpstr>Цели курса</vt:lpstr>
      <vt:lpstr>Общие сведения о таблицах</vt:lpstr>
      <vt:lpstr>Сортировка, фильтрация и удаление дубликатов</vt:lpstr>
      <vt:lpstr>Использование формул в таблицах</vt:lpstr>
      <vt:lpstr>Дополнительные сведения о формулах</vt:lpstr>
      <vt:lpstr>Предложения по упражнениям</vt:lpstr>
      <vt:lpstr>1-й вопрос теста</vt:lpstr>
      <vt:lpstr>1-й вопрос теста</vt:lpstr>
      <vt:lpstr>2-й вопрос теста</vt:lpstr>
      <vt:lpstr>2-й вопрос теста</vt:lpstr>
      <vt:lpstr>3-й вопрос теста</vt:lpstr>
      <vt:lpstr>3-й вопрос теста</vt:lpstr>
      <vt:lpstr>4-й вопрос теста</vt:lpstr>
      <vt:lpstr>4-й вопрос теста</vt:lpstr>
      <vt:lpstr>5-й вопрос теста</vt:lpstr>
      <vt:lpstr>5-й вопрос теста</vt:lpstr>
      <vt:lpstr>Краткий справочник</vt:lpstr>
      <vt:lpstr>Использование этого шаблона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2011-08-31T17:20:07Z</dcterms:created>
  <dcterms:modified xsi:type="dcterms:W3CDTF">2011-09-01T15:25:49Z</dcterms:modified>
</cp:coreProperties>
</file>